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87" r:id="rId3"/>
    <p:sldId id="288" r:id="rId4"/>
    <p:sldId id="289" r:id="rId5"/>
    <p:sldId id="290" r:id="rId6"/>
    <p:sldId id="291" r:id="rId7"/>
    <p:sldId id="292" r:id="rId8"/>
    <p:sldId id="293" r:id="rId9"/>
    <p:sldId id="294" r:id="rId10"/>
    <p:sldId id="258" r:id="rId11"/>
    <p:sldId id="259" r:id="rId12"/>
    <p:sldId id="260" r:id="rId13"/>
    <p:sldId id="261" r:id="rId14"/>
    <p:sldId id="262" r:id="rId15"/>
    <p:sldId id="263" r:id="rId16"/>
    <p:sldId id="265"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9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81"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CHAKRANATH" userId="6017ace1-d6f2-4d82-b000-311edf629ee1" providerId="ADAL" clId="{B2E3413A-48CF-41BD-AF64-DA29FE529F0A}"/>
    <pc:docChg chg="undo custSel addSld delSld modSld sldOrd">
      <pc:chgData name="SRICHAKRANATH" userId="6017ace1-d6f2-4d82-b000-311edf629ee1" providerId="ADAL" clId="{B2E3413A-48CF-41BD-AF64-DA29FE529F0A}" dt="2022-04-12T07:47:54.522" v="1212" actId="1035"/>
      <pc:docMkLst>
        <pc:docMk/>
      </pc:docMkLst>
      <pc:sldChg chg="modSp new mod">
        <pc:chgData name="SRICHAKRANATH" userId="6017ace1-d6f2-4d82-b000-311edf629ee1" providerId="ADAL" clId="{B2E3413A-48CF-41BD-AF64-DA29FE529F0A}" dt="2022-04-12T07:13:09.924" v="154" actId="14100"/>
        <pc:sldMkLst>
          <pc:docMk/>
          <pc:sldMk cId="1905179724" sldId="256"/>
        </pc:sldMkLst>
        <pc:spChg chg="mod">
          <ac:chgData name="SRICHAKRANATH" userId="6017ace1-d6f2-4d82-b000-311edf629ee1" providerId="ADAL" clId="{B2E3413A-48CF-41BD-AF64-DA29FE529F0A}" dt="2022-04-12T07:13:09.924" v="154" actId="14100"/>
          <ac:spMkLst>
            <pc:docMk/>
            <pc:sldMk cId="1905179724" sldId="256"/>
            <ac:spMk id="2" creationId="{94ADB93E-C376-4009-89DB-853ABBB44C39}"/>
          </ac:spMkLst>
        </pc:spChg>
        <pc:spChg chg="mod">
          <ac:chgData name="SRICHAKRANATH" userId="6017ace1-d6f2-4d82-b000-311edf629ee1" providerId="ADAL" clId="{B2E3413A-48CF-41BD-AF64-DA29FE529F0A}" dt="2022-04-12T07:12:43.413" v="145" actId="27636"/>
          <ac:spMkLst>
            <pc:docMk/>
            <pc:sldMk cId="1905179724" sldId="256"/>
            <ac:spMk id="3" creationId="{6391EFBC-4030-4BF8-9843-75E81FB03018}"/>
          </ac:spMkLst>
        </pc:spChg>
      </pc:sldChg>
      <pc:sldChg chg="modSp new mod ord">
        <pc:chgData name="SRICHAKRANATH" userId="6017ace1-d6f2-4d82-b000-311edf629ee1" providerId="ADAL" clId="{B2E3413A-48CF-41BD-AF64-DA29FE529F0A}" dt="2022-04-12T07:15:46.429" v="194" actId="1076"/>
        <pc:sldMkLst>
          <pc:docMk/>
          <pc:sldMk cId="1279954541" sldId="257"/>
        </pc:sldMkLst>
        <pc:spChg chg="mod">
          <ac:chgData name="SRICHAKRANATH" userId="6017ace1-d6f2-4d82-b000-311edf629ee1" providerId="ADAL" clId="{B2E3413A-48CF-41BD-AF64-DA29FE529F0A}" dt="2022-04-12T07:15:46.429" v="194" actId="1076"/>
          <ac:spMkLst>
            <pc:docMk/>
            <pc:sldMk cId="1279954541" sldId="257"/>
            <ac:spMk id="2" creationId="{C8239AA3-13DC-4962-8183-4A520B8E55BB}"/>
          </ac:spMkLst>
        </pc:spChg>
        <pc:spChg chg="mod">
          <ac:chgData name="SRICHAKRANATH" userId="6017ace1-d6f2-4d82-b000-311edf629ee1" providerId="ADAL" clId="{B2E3413A-48CF-41BD-AF64-DA29FE529F0A}" dt="2022-04-12T07:15:33.334" v="191" actId="14100"/>
          <ac:spMkLst>
            <pc:docMk/>
            <pc:sldMk cId="1279954541" sldId="257"/>
            <ac:spMk id="3" creationId="{C11C9CBA-8F81-4611-9088-C1260C66435A}"/>
          </ac:spMkLst>
        </pc:spChg>
      </pc:sldChg>
      <pc:sldChg chg="addSp delSp modSp new mod">
        <pc:chgData name="SRICHAKRANATH" userId="6017ace1-d6f2-4d82-b000-311edf629ee1" providerId="ADAL" clId="{B2E3413A-48CF-41BD-AF64-DA29FE529F0A}" dt="2022-04-12T07:47:54.522" v="1212" actId="1035"/>
        <pc:sldMkLst>
          <pc:docMk/>
          <pc:sldMk cId="3188807508" sldId="258"/>
        </pc:sldMkLst>
        <pc:spChg chg="mod">
          <ac:chgData name="SRICHAKRANATH" userId="6017ace1-d6f2-4d82-b000-311edf629ee1" providerId="ADAL" clId="{B2E3413A-48CF-41BD-AF64-DA29FE529F0A}" dt="2022-04-12T07:16:08.293" v="216" actId="14100"/>
          <ac:spMkLst>
            <pc:docMk/>
            <pc:sldMk cId="3188807508" sldId="258"/>
            <ac:spMk id="2" creationId="{76A32D71-E9F1-4784-AD44-C1055B27FE91}"/>
          </ac:spMkLst>
        </pc:spChg>
        <pc:spChg chg="del">
          <ac:chgData name="SRICHAKRANATH" userId="6017ace1-d6f2-4d82-b000-311edf629ee1" providerId="ADAL" clId="{B2E3413A-48CF-41BD-AF64-DA29FE529F0A}" dt="2022-04-12T07:16:35.361" v="217" actId="931"/>
          <ac:spMkLst>
            <pc:docMk/>
            <pc:sldMk cId="3188807508" sldId="258"/>
            <ac:spMk id="3" creationId="{372ABBDD-D76C-4D3A-8C42-0D43C016E5A4}"/>
          </ac:spMkLst>
        </pc:spChg>
        <pc:picChg chg="add mod">
          <ac:chgData name="SRICHAKRANATH" userId="6017ace1-d6f2-4d82-b000-311edf629ee1" providerId="ADAL" clId="{B2E3413A-48CF-41BD-AF64-DA29FE529F0A}" dt="2022-04-12T07:47:54.522" v="1212" actId="1035"/>
          <ac:picMkLst>
            <pc:docMk/>
            <pc:sldMk cId="3188807508" sldId="258"/>
            <ac:picMk id="5" creationId="{DCF2EB7B-EAB2-405E-BC61-B711D61E1B10}"/>
          </ac:picMkLst>
        </pc:picChg>
      </pc:sldChg>
      <pc:sldChg chg="addSp delSp modSp new mod">
        <pc:chgData name="SRICHAKRANATH" userId="6017ace1-d6f2-4d82-b000-311edf629ee1" providerId="ADAL" clId="{B2E3413A-48CF-41BD-AF64-DA29FE529F0A}" dt="2022-04-12T07:17:39.273" v="250" actId="1076"/>
        <pc:sldMkLst>
          <pc:docMk/>
          <pc:sldMk cId="1420960192" sldId="259"/>
        </pc:sldMkLst>
        <pc:spChg chg="mod">
          <ac:chgData name="SRICHAKRANATH" userId="6017ace1-d6f2-4d82-b000-311edf629ee1" providerId="ADAL" clId="{B2E3413A-48CF-41BD-AF64-DA29FE529F0A}" dt="2022-04-12T07:17:24.381" v="247" actId="20577"/>
          <ac:spMkLst>
            <pc:docMk/>
            <pc:sldMk cId="1420960192" sldId="259"/>
            <ac:spMk id="2" creationId="{231539F4-08FF-46EC-AFD3-6F3ECAFED363}"/>
          </ac:spMkLst>
        </pc:spChg>
        <pc:spChg chg="del">
          <ac:chgData name="SRICHAKRANATH" userId="6017ace1-d6f2-4d82-b000-311edf629ee1" providerId="ADAL" clId="{B2E3413A-48CF-41BD-AF64-DA29FE529F0A}" dt="2022-04-12T07:17:30.991" v="248" actId="931"/>
          <ac:spMkLst>
            <pc:docMk/>
            <pc:sldMk cId="1420960192" sldId="259"/>
            <ac:spMk id="3" creationId="{A5E81783-9F9B-4811-805C-B3DB358BD1EB}"/>
          </ac:spMkLst>
        </pc:spChg>
        <pc:picChg chg="add mod">
          <ac:chgData name="SRICHAKRANATH" userId="6017ace1-d6f2-4d82-b000-311edf629ee1" providerId="ADAL" clId="{B2E3413A-48CF-41BD-AF64-DA29FE529F0A}" dt="2022-04-12T07:17:39.273" v="250" actId="1076"/>
          <ac:picMkLst>
            <pc:docMk/>
            <pc:sldMk cId="1420960192" sldId="259"/>
            <ac:picMk id="5" creationId="{D0E547A9-7393-44BD-9380-3E4E4F22A0DC}"/>
          </ac:picMkLst>
        </pc:picChg>
      </pc:sldChg>
      <pc:sldChg chg="addSp delSp modSp new mod">
        <pc:chgData name="SRICHAKRANATH" userId="6017ace1-d6f2-4d82-b000-311edf629ee1" providerId="ADAL" clId="{B2E3413A-48CF-41BD-AF64-DA29FE529F0A}" dt="2022-04-12T07:19:14.297" v="284" actId="14100"/>
        <pc:sldMkLst>
          <pc:docMk/>
          <pc:sldMk cId="388586452" sldId="260"/>
        </pc:sldMkLst>
        <pc:spChg chg="mod">
          <ac:chgData name="SRICHAKRANATH" userId="6017ace1-d6f2-4d82-b000-311edf629ee1" providerId="ADAL" clId="{B2E3413A-48CF-41BD-AF64-DA29FE529F0A}" dt="2022-04-12T07:19:01.204" v="280" actId="14100"/>
          <ac:spMkLst>
            <pc:docMk/>
            <pc:sldMk cId="388586452" sldId="260"/>
            <ac:spMk id="2" creationId="{17A0C220-FD04-419B-973E-C22BE7DBBD9A}"/>
          </ac:spMkLst>
        </pc:spChg>
        <pc:spChg chg="del">
          <ac:chgData name="SRICHAKRANATH" userId="6017ace1-d6f2-4d82-b000-311edf629ee1" providerId="ADAL" clId="{B2E3413A-48CF-41BD-AF64-DA29FE529F0A}" dt="2022-04-12T07:19:04.912" v="281" actId="931"/>
          <ac:spMkLst>
            <pc:docMk/>
            <pc:sldMk cId="388586452" sldId="260"/>
            <ac:spMk id="3" creationId="{21F2FC4E-19EA-4D41-9F36-05671AFFE636}"/>
          </ac:spMkLst>
        </pc:spChg>
        <pc:picChg chg="add mod">
          <ac:chgData name="SRICHAKRANATH" userId="6017ace1-d6f2-4d82-b000-311edf629ee1" providerId="ADAL" clId="{B2E3413A-48CF-41BD-AF64-DA29FE529F0A}" dt="2022-04-12T07:19:14.297" v="284" actId="14100"/>
          <ac:picMkLst>
            <pc:docMk/>
            <pc:sldMk cId="388586452" sldId="260"/>
            <ac:picMk id="5" creationId="{59C5FEF0-800C-409F-A82B-277C938ED9D4}"/>
          </ac:picMkLst>
        </pc:picChg>
      </pc:sldChg>
      <pc:sldChg chg="new del">
        <pc:chgData name="SRICHAKRANATH" userId="6017ace1-d6f2-4d82-b000-311edf629ee1" providerId="ADAL" clId="{B2E3413A-48CF-41BD-AF64-DA29FE529F0A}" dt="2022-04-12T07:19:38.189" v="286" actId="47"/>
        <pc:sldMkLst>
          <pc:docMk/>
          <pc:sldMk cId="1909563289" sldId="261"/>
        </pc:sldMkLst>
      </pc:sldChg>
      <pc:sldChg chg="new del">
        <pc:chgData name="SRICHAKRANATH" userId="6017ace1-d6f2-4d82-b000-311edf629ee1" providerId="ADAL" clId="{B2E3413A-48CF-41BD-AF64-DA29FE529F0A}" dt="2022-04-12T07:19:45.911" v="288" actId="47"/>
        <pc:sldMkLst>
          <pc:docMk/>
          <pc:sldMk cId="2102165396" sldId="261"/>
        </pc:sldMkLst>
      </pc:sldChg>
      <pc:sldChg chg="addSp delSp modSp new mod">
        <pc:chgData name="SRICHAKRANATH" userId="6017ace1-d6f2-4d82-b000-311edf629ee1" providerId="ADAL" clId="{B2E3413A-48CF-41BD-AF64-DA29FE529F0A}" dt="2022-04-12T07:20:48.685" v="365" actId="14100"/>
        <pc:sldMkLst>
          <pc:docMk/>
          <pc:sldMk cId="3577335052" sldId="261"/>
        </pc:sldMkLst>
        <pc:spChg chg="mod">
          <ac:chgData name="SRICHAKRANATH" userId="6017ace1-d6f2-4d82-b000-311edf629ee1" providerId="ADAL" clId="{B2E3413A-48CF-41BD-AF64-DA29FE529F0A}" dt="2022-04-12T07:20:07.287" v="329" actId="20577"/>
          <ac:spMkLst>
            <pc:docMk/>
            <pc:sldMk cId="3577335052" sldId="261"/>
            <ac:spMk id="2" creationId="{A7D6927B-A46E-4C25-8121-8CCE255416EC}"/>
          </ac:spMkLst>
        </pc:spChg>
        <pc:spChg chg="mod">
          <ac:chgData name="SRICHAKRANATH" userId="6017ace1-d6f2-4d82-b000-311edf629ee1" providerId="ADAL" clId="{B2E3413A-48CF-41BD-AF64-DA29FE529F0A}" dt="2022-04-12T07:20:13.987" v="343" actId="20577"/>
          <ac:spMkLst>
            <pc:docMk/>
            <pc:sldMk cId="3577335052" sldId="261"/>
            <ac:spMk id="3" creationId="{66D3B7F8-CAAA-4D07-98EF-6347DBDA4C8A}"/>
          </ac:spMkLst>
        </pc:spChg>
        <pc:spChg chg="del">
          <ac:chgData name="SRICHAKRANATH" userId="6017ace1-d6f2-4d82-b000-311edf629ee1" providerId="ADAL" clId="{B2E3413A-48CF-41BD-AF64-DA29FE529F0A}" dt="2022-04-12T07:20:26.477" v="360" actId="931"/>
          <ac:spMkLst>
            <pc:docMk/>
            <pc:sldMk cId="3577335052" sldId="261"/>
            <ac:spMk id="4" creationId="{42EAFCAE-FA4D-467E-AF11-40A6C1D17FAF}"/>
          </ac:spMkLst>
        </pc:spChg>
        <pc:spChg chg="mod">
          <ac:chgData name="SRICHAKRANATH" userId="6017ace1-d6f2-4d82-b000-311edf629ee1" providerId="ADAL" clId="{B2E3413A-48CF-41BD-AF64-DA29FE529F0A}" dt="2022-04-12T07:20:20.393" v="359" actId="20577"/>
          <ac:spMkLst>
            <pc:docMk/>
            <pc:sldMk cId="3577335052" sldId="261"/>
            <ac:spMk id="5" creationId="{1C21C811-0AB8-4F0E-A59A-19A961E669E5}"/>
          </ac:spMkLst>
        </pc:spChg>
        <pc:spChg chg="del">
          <ac:chgData name="SRICHAKRANATH" userId="6017ace1-d6f2-4d82-b000-311edf629ee1" providerId="ADAL" clId="{B2E3413A-48CF-41BD-AF64-DA29FE529F0A}" dt="2022-04-12T07:20:41.767" v="363" actId="931"/>
          <ac:spMkLst>
            <pc:docMk/>
            <pc:sldMk cId="3577335052" sldId="261"/>
            <ac:spMk id="6" creationId="{30565D8D-EBCF-403C-BD0A-DD109B55AD01}"/>
          </ac:spMkLst>
        </pc:spChg>
        <pc:picChg chg="add mod">
          <ac:chgData name="SRICHAKRANATH" userId="6017ace1-d6f2-4d82-b000-311edf629ee1" providerId="ADAL" clId="{B2E3413A-48CF-41BD-AF64-DA29FE529F0A}" dt="2022-04-12T07:20:35.068" v="362" actId="14100"/>
          <ac:picMkLst>
            <pc:docMk/>
            <pc:sldMk cId="3577335052" sldId="261"/>
            <ac:picMk id="8" creationId="{4F86A6ED-76E2-4B69-B90B-46526F317891}"/>
          </ac:picMkLst>
        </pc:picChg>
        <pc:picChg chg="add mod">
          <ac:chgData name="SRICHAKRANATH" userId="6017ace1-d6f2-4d82-b000-311edf629ee1" providerId="ADAL" clId="{B2E3413A-48CF-41BD-AF64-DA29FE529F0A}" dt="2022-04-12T07:20:48.685" v="365" actId="14100"/>
          <ac:picMkLst>
            <pc:docMk/>
            <pc:sldMk cId="3577335052" sldId="261"/>
            <ac:picMk id="10" creationId="{2CF9F95B-CFF4-40D2-9E37-F32D06358FD6}"/>
          </ac:picMkLst>
        </pc:picChg>
      </pc:sldChg>
      <pc:sldChg chg="addSp delSp modSp new mod">
        <pc:chgData name="SRICHAKRANATH" userId="6017ace1-d6f2-4d82-b000-311edf629ee1" providerId="ADAL" clId="{B2E3413A-48CF-41BD-AF64-DA29FE529F0A}" dt="2022-04-12T07:21:39.074" v="432" actId="14100"/>
        <pc:sldMkLst>
          <pc:docMk/>
          <pc:sldMk cId="1310549356" sldId="262"/>
        </pc:sldMkLst>
        <pc:spChg chg="mod">
          <ac:chgData name="SRICHAKRANATH" userId="6017ace1-d6f2-4d82-b000-311edf629ee1" providerId="ADAL" clId="{B2E3413A-48CF-41BD-AF64-DA29FE529F0A}" dt="2022-04-12T07:21:21.485" v="427" actId="20577"/>
          <ac:spMkLst>
            <pc:docMk/>
            <pc:sldMk cId="1310549356" sldId="262"/>
            <ac:spMk id="2" creationId="{88BC0AC6-9A9C-4B81-8727-5C0A6471FB9E}"/>
          </ac:spMkLst>
        </pc:spChg>
        <pc:spChg chg="del">
          <ac:chgData name="SRICHAKRANATH" userId="6017ace1-d6f2-4d82-b000-311edf629ee1" providerId="ADAL" clId="{B2E3413A-48CF-41BD-AF64-DA29FE529F0A}" dt="2022-04-12T07:21:28.396" v="428" actId="931"/>
          <ac:spMkLst>
            <pc:docMk/>
            <pc:sldMk cId="1310549356" sldId="262"/>
            <ac:spMk id="3" creationId="{BEFF097F-1803-41F0-9373-635B35814BAC}"/>
          </ac:spMkLst>
        </pc:spChg>
        <pc:picChg chg="add mod">
          <ac:chgData name="SRICHAKRANATH" userId="6017ace1-d6f2-4d82-b000-311edf629ee1" providerId="ADAL" clId="{B2E3413A-48CF-41BD-AF64-DA29FE529F0A}" dt="2022-04-12T07:21:39.074" v="432" actId="14100"/>
          <ac:picMkLst>
            <pc:docMk/>
            <pc:sldMk cId="1310549356" sldId="262"/>
            <ac:picMk id="5" creationId="{708EBCEB-026B-4477-BA00-B2DD9321252B}"/>
          </ac:picMkLst>
        </pc:picChg>
      </pc:sldChg>
      <pc:sldChg chg="addSp delSp modSp new mod">
        <pc:chgData name="SRICHAKRANATH" userId="6017ace1-d6f2-4d82-b000-311edf629ee1" providerId="ADAL" clId="{B2E3413A-48CF-41BD-AF64-DA29FE529F0A}" dt="2022-04-12T07:22:28.863" v="495" actId="14100"/>
        <pc:sldMkLst>
          <pc:docMk/>
          <pc:sldMk cId="2418885653" sldId="263"/>
        </pc:sldMkLst>
        <pc:spChg chg="mod">
          <ac:chgData name="SRICHAKRANATH" userId="6017ace1-d6f2-4d82-b000-311edf629ee1" providerId="ADAL" clId="{B2E3413A-48CF-41BD-AF64-DA29FE529F0A}" dt="2022-04-12T07:22:17.730" v="493" actId="20577"/>
          <ac:spMkLst>
            <pc:docMk/>
            <pc:sldMk cId="2418885653" sldId="263"/>
            <ac:spMk id="2" creationId="{BA5422FA-0011-41C2-A6D1-1F84FE8CC603}"/>
          </ac:spMkLst>
        </pc:spChg>
        <pc:spChg chg="del">
          <ac:chgData name="SRICHAKRANATH" userId="6017ace1-d6f2-4d82-b000-311edf629ee1" providerId="ADAL" clId="{B2E3413A-48CF-41BD-AF64-DA29FE529F0A}" dt="2022-04-12T07:22:25.665" v="494" actId="931"/>
          <ac:spMkLst>
            <pc:docMk/>
            <pc:sldMk cId="2418885653" sldId="263"/>
            <ac:spMk id="3" creationId="{610144FF-17D5-4148-8864-D1733C72F1D2}"/>
          </ac:spMkLst>
        </pc:spChg>
        <pc:picChg chg="add mod">
          <ac:chgData name="SRICHAKRANATH" userId="6017ace1-d6f2-4d82-b000-311edf629ee1" providerId="ADAL" clId="{B2E3413A-48CF-41BD-AF64-DA29FE529F0A}" dt="2022-04-12T07:22:28.863" v="495" actId="14100"/>
          <ac:picMkLst>
            <pc:docMk/>
            <pc:sldMk cId="2418885653" sldId="263"/>
            <ac:picMk id="5" creationId="{C514B677-6CB6-4A9A-943B-DB1A47F58E51}"/>
          </ac:picMkLst>
        </pc:picChg>
      </pc:sldChg>
      <pc:sldChg chg="new del">
        <pc:chgData name="SRICHAKRANATH" userId="6017ace1-d6f2-4d82-b000-311edf629ee1" providerId="ADAL" clId="{B2E3413A-48CF-41BD-AF64-DA29FE529F0A}" dt="2022-04-12T07:22:39.949" v="497" actId="47"/>
        <pc:sldMkLst>
          <pc:docMk/>
          <pc:sldMk cId="3726254102" sldId="264"/>
        </pc:sldMkLst>
      </pc:sldChg>
      <pc:sldChg chg="addSp delSp modSp new mod">
        <pc:chgData name="SRICHAKRANATH" userId="6017ace1-d6f2-4d82-b000-311edf629ee1" providerId="ADAL" clId="{B2E3413A-48CF-41BD-AF64-DA29FE529F0A}" dt="2022-04-12T07:24:01.869" v="598" actId="14100"/>
        <pc:sldMkLst>
          <pc:docMk/>
          <pc:sldMk cId="3776533372" sldId="264"/>
        </pc:sldMkLst>
        <pc:spChg chg="mod">
          <ac:chgData name="SRICHAKRANATH" userId="6017ace1-d6f2-4d82-b000-311edf629ee1" providerId="ADAL" clId="{B2E3413A-48CF-41BD-AF64-DA29FE529F0A}" dt="2022-04-12T07:23:27.823" v="575" actId="5793"/>
          <ac:spMkLst>
            <pc:docMk/>
            <pc:sldMk cId="3776533372" sldId="264"/>
            <ac:spMk id="2" creationId="{A418EEAA-FAA2-4576-BEC9-2D09EF39EA23}"/>
          </ac:spMkLst>
        </pc:spChg>
        <pc:spChg chg="mod">
          <ac:chgData name="SRICHAKRANATH" userId="6017ace1-d6f2-4d82-b000-311edf629ee1" providerId="ADAL" clId="{B2E3413A-48CF-41BD-AF64-DA29FE529F0A}" dt="2022-04-12T07:23:33.902" v="583" actId="20577"/>
          <ac:spMkLst>
            <pc:docMk/>
            <pc:sldMk cId="3776533372" sldId="264"/>
            <ac:spMk id="3" creationId="{8C42AC98-5EB3-4647-87F7-CAF72DC74769}"/>
          </ac:spMkLst>
        </pc:spChg>
        <pc:spChg chg="del">
          <ac:chgData name="SRICHAKRANATH" userId="6017ace1-d6f2-4d82-b000-311edf629ee1" providerId="ADAL" clId="{B2E3413A-48CF-41BD-AF64-DA29FE529F0A}" dt="2022-04-12T07:23:44.250" v="594" actId="931"/>
          <ac:spMkLst>
            <pc:docMk/>
            <pc:sldMk cId="3776533372" sldId="264"/>
            <ac:spMk id="4" creationId="{53DB4810-7D8A-4517-B1C7-DBDC435C6D2D}"/>
          </ac:spMkLst>
        </pc:spChg>
        <pc:spChg chg="mod">
          <ac:chgData name="SRICHAKRANATH" userId="6017ace1-d6f2-4d82-b000-311edf629ee1" providerId="ADAL" clId="{B2E3413A-48CF-41BD-AF64-DA29FE529F0A}" dt="2022-04-12T07:23:38.811" v="593" actId="20577"/>
          <ac:spMkLst>
            <pc:docMk/>
            <pc:sldMk cId="3776533372" sldId="264"/>
            <ac:spMk id="5" creationId="{984BEB6F-9468-4CDC-AC98-5003B7206276}"/>
          </ac:spMkLst>
        </pc:spChg>
        <pc:spChg chg="del">
          <ac:chgData name="SRICHAKRANATH" userId="6017ace1-d6f2-4d82-b000-311edf629ee1" providerId="ADAL" clId="{B2E3413A-48CF-41BD-AF64-DA29FE529F0A}" dt="2022-04-12T07:23:58.561" v="597" actId="931"/>
          <ac:spMkLst>
            <pc:docMk/>
            <pc:sldMk cId="3776533372" sldId="264"/>
            <ac:spMk id="6" creationId="{3DB075CB-3551-450C-846B-B20C498A6417}"/>
          </ac:spMkLst>
        </pc:spChg>
        <pc:picChg chg="add mod">
          <ac:chgData name="SRICHAKRANATH" userId="6017ace1-d6f2-4d82-b000-311edf629ee1" providerId="ADAL" clId="{B2E3413A-48CF-41BD-AF64-DA29FE529F0A}" dt="2022-04-12T07:23:51.953" v="596" actId="14100"/>
          <ac:picMkLst>
            <pc:docMk/>
            <pc:sldMk cId="3776533372" sldId="264"/>
            <ac:picMk id="8" creationId="{AB8E1AB4-888F-441D-BC96-25038562CBF1}"/>
          </ac:picMkLst>
        </pc:picChg>
        <pc:picChg chg="add mod">
          <ac:chgData name="SRICHAKRANATH" userId="6017ace1-d6f2-4d82-b000-311edf629ee1" providerId="ADAL" clId="{B2E3413A-48CF-41BD-AF64-DA29FE529F0A}" dt="2022-04-12T07:24:01.869" v="598" actId="14100"/>
          <ac:picMkLst>
            <pc:docMk/>
            <pc:sldMk cId="3776533372" sldId="264"/>
            <ac:picMk id="10" creationId="{FF7DAE4A-5FBA-40B7-AA08-B3D6A7518B42}"/>
          </ac:picMkLst>
        </pc:picChg>
      </pc:sldChg>
      <pc:sldChg chg="addSp delSp modSp new mod">
        <pc:chgData name="SRICHAKRANATH" userId="6017ace1-d6f2-4d82-b000-311edf629ee1" providerId="ADAL" clId="{B2E3413A-48CF-41BD-AF64-DA29FE529F0A}" dt="2022-04-12T07:24:59.707" v="645" actId="14100"/>
        <pc:sldMkLst>
          <pc:docMk/>
          <pc:sldMk cId="542304509" sldId="265"/>
        </pc:sldMkLst>
        <pc:spChg chg="mod">
          <ac:chgData name="SRICHAKRANATH" userId="6017ace1-d6f2-4d82-b000-311edf629ee1" providerId="ADAL" clId="{B2E3413A-48CF-41BD-AF64-DA29FE529F0A}" dt="2022-04-12T07:24:45.668" v="642" actId="5793"/>
          <ac:spMkLst>
            <pc:docMk/>
            <pc:sldMk cId="542304509" sldId="265"/>
            <ac:spMk id="2" creationId="{80BE5F20-CD65-4F69-8964-D0A8846A9606}"/>
          </ac:spMkLst>
        </pc:spChg>
        <pc:spChg chg="del">
          <ac:chgData name="SRICHAKRANATH" userId="6017ace1-d6f2-4d82-b000-311edf629ee1" providerId="ADAL" clId="{B2E3413A-48CF-41BD-AF64-DA29FE529F0A}" dt="2022-04-12T07:24:53.208" v="643" actId="931"/>
          <ac:spMkLst>
            <pc:docMk/>
            <pc:sldMk cId="542304509" sldId="265"/>
            <ac:spMk id="3" creationId="{BC3A240F-188C-41EA-974A-76E5117CED49}"/>
          </ac:spMkLst>
        </pc:spChg>
        <pc:picChg chg="add mod">
          <ac:chgData name="SRICHAKRANATH" userId="6017ace1-d6f2-4d82-b000-311edf629ee1" providerId="ADAL" clId="{B2E3413A-48CF-41BD-AF64-DA29FE529F0A}" dt="2022-04-12T07:24:59.707" v="645" actId="14100"/>
          <ac:picMkLst>
            <pc:docMk/>
            <pc:sldMk cId="542304509" sldId="265"/>
            <ac:picMk id="5" creationId="{18297B4A-EF53-4C73-82A8-B97731C23998}"/>
          </ac:picMkLst>
        </pc:picChg>
      </pc:sldChg>
      <pc:sldChg chg="addSp delSp modSp new mod">
        <pc:chgData name="SRICHAKRANATH" userId="6017ace1-d6f2-4d82-b000-311edf629ee1" providerId="ADAL" clId="{B2E3413A-48CF-41BD-AF64-DA29FE529F0A}" dt="2022-04-12T07:25:33.604" v="649" actId="14100"/>
        <pc:sldMkLst>
          <pc:docMk/>
          <pc:sldMk cId="1673796273" sldId="266"/>
        </pc:sldMkLst>
        <pc:spChg chg="del">
          <ac:chgData name="SRICHAKRANATH" userId="6017ace1-d6f2-4d82-b000-311edf629ee1" providerId="ADAL" clId="{B2E3413A-48CF-41BD-AF64-DA29FE529F0A}" dt="2022-04-12T07:25:28.342" v="647" actId="931"/>
          <ac:spMkLst>
            <pc:docMk/>
            <pc:sldMk cId="1673796273" sldId="266"/>
            <ac:spMk id="3" creationId="{BFCF88C1-669B-4D4C-8373-34064F343F83}"/>
          </ac:spMkLst>
        </pc:spChg>
        <pc:picChg chg="add mod">
          <ac:chgData name="SRICHAKRANATH" userId="6017ace1-d6f2-4d82-b000-311edf629ee1" providerId="ADAL" clId="{B2E3413A-48CF-41BD-AF64-DA29FE529F0A}" dt="2022-04-12T07:25:33.604" v="649" actId="14100"/>
          <ac:picMkLst>
            <pc:docMk/>
            <pc:sldMk cId="1673796273" sldId="266"/>
            <ac:picMk id="5" creationId="{2B7DB1EF-1C8A-4EFB-A914-A24DB52E0037}"/>
          </ac:picMkLst>
        </pc:picChg>
      </pc:sldChg>
      <pc:sldChg chg="addSp delSp modSp new mod">
        <pc:chgData name="SRICHAKRANATH" userId="6017ace1-d6f2-4d82-b000-311edf629ee1" providerId="ADAL" clId="{B2E3413A-48CF-41BD-AF64-DA29FE529F0A}" dt="2022-04-12T07:26:23.630" v="682" actId="14100"/>
        <pc:sldMkLst>
          <pc:docMk/>
          <pc:sldMk cId="555263622" sldId="267"/>
        </pc:sldMkLst>
        <pc:spChg chg="mod">
          <ac:chgData name="SRICHAKRANATH" userId="6017ace1-d6f2-4d82-b000-311edf629ee1" providerId="ADAL" clId="{B2E3413A-48CF-41BD-AF64-DA29FE529F0A}" dt="2022-04-12T07:26:04.122" v="677" actId="20577"/>
          <ac:spMkLst>
            <pc:docMk/>
            <pc:sldMk cId="555263622" sldId="267"/>
            <ac:spMk id="2" creationId="{71663A45-A01D-474C-8C1C-C45DE8A48A0D}"/>
          </ac:spMkLst>
        </pc:spChg>
        <pc:spChg chg="del">
          <ac:chgData name="SRICHAKRANATH" userId="6017ace1-d6f2-4d82-b000-311edf629ee1" providerId="ADAL" clId="{B2E3413A-48CF-41BD-AF64-DA29FE529F0A}" dt="2022-04-12T07:26:12.257" v="678" actId="931"/>
          <ac:spMkLst>
            <pc:docMk/>
            <pc:sldMk cId="555263622" sldId="267"/>
            <ac:spMk id="3" creationId="{3A58631F-024A-4084-9E19-54DCB67198CF}"/>
          </ac:spMkLst>
        </pc:spChg>
        <pc:picChg chg="add mod">
          <ac:chgData name="SRICHAKRANATH" userId="6017ace1-d6f2-4d82-b000-311edf629ee1" providerId="ADAL" clId="{B2E3413A-48CF-41BD-AF64-DA29FE529F0A}" dt="2022-04-12T07:26:23.630" v="682" actId="14100"/>
          <ac:picMkLst>
            <pc:docMk/>
            <pc:sldMk cId="555263622" sldId="267"/>
            <ac:picMk id="5" creationId="{048470A6-3857-45C4-9842-283D928211AC}"/>
          </ac:picMkLst>
        </pc:picChg>
      </pc:sldChg>
      <pc:sldChg chg="addSp delSp modSp new mod">
        <pc:chgData name="SRICHAKRANATH" userId="6017ace1-d6f2-4d82-b000-311edf629ee1" providerId="ADAL" clId="{B2E3413A-48CF-41BD-AF64-DA29FE529F0A}" dt="2022-04-12T07:27:27.101" v="725" actId="14100"/>
        <pc:sldMkLst>
          <pc:docMk/>
          <pc:sldMk cId="701674611" sldId="268"/>
        </pc:sldMkLst>
        <pc:spChg chg="mod">
          <ac:chgData name="SRICHAKRANATH" userId="6017ace1-d6f2-4d82-b000-311edf629ee1" providerId="ADAL" clId="{B2E3413A-48CF-41BD-AF64-DA29FE529F0A}" dt="2022-04-12T07:27:16.441" v="723" actId="20577"/>
          <ac:spMkLst>
            <pc:docMk/>
            <pc:sldMk cId="701674611" sldId="268"/>
            <ac:spMk id="2" creationId="{19D7FB60-F1F6-48DA-910A-0ABD21D57AD7}"/>
          </ac:spMkLst>
        </pc:spChg>
        <pc:spChg chg="del">
          <ac:chgData name="SRICHAKRANATH" userId="6017ace1-d6f2-4d82-b000-311edf629ee1" providerId="ADAL" clId="{B2E3413A-48CF-41BD-AF64-DA29FE529F0A}" dt="2022-04-12T07:27:23.885" v="724" actId="931"/>
          <ac:spMkLst>
            <pc:docMk/>
            <pc:sldMk cId="701674611" sldId="268"/>
            <ac:spMk id="3" creationId="{21565E32-07C5-4605-ACA8-9731C47E4E43}"/>
          </ac:spMkLst>
        </pc:spChg>
        <pc:picChg chg="add mod">
          <ac:chgData name="SRICHAKRANATH" userId="6017ace1-d6f2-4d82-b000-311edf629ee1" providerId="ADAL" clId="{B2E3413A-48CF-41BD-AF64-DA29FE529F0A}" dt="2022-04-12T07:27:27.101" v="725" actId="14100"/>
          <ac:picMkLst>
            <pc:docMk/>
            <pc:sldMk cId="701674611" sldId="268"/>
            <ac:picMk id="5" creationId="{2676C90D-6A4F-4309-BC01-D783D93C694C}"/>
          </ac:picMkLst>
        </pc:picChg>
      </pc:sldChg>
      <pc:sldChg chg="addSp delSp modSp new mod">
        <pc:chgData name="SRICHAKRANATH" userId="6017ace1-d6f2-4d82-b000-311edf629ee1" providerId="ADAL" clId="{B2E3413A-48CF-41BD-AF64-DA29FE529F0A}" dt="2022-04-12T07:28:10.696" v="753" actId="14100"/>
        <pc:sldMkLst>
          <pc:docMk/>
          <pc:sldMk cId="2520277585" sldId="269"/>
        </pc:sldMkLst>
        <pc:spChg chg="mod">
          <ac:chgData name="SRICHAKRANATH" userId="6017ace1-d6f2-4d82-b000-311edf629ee1" providerId="ADAL" clId="{B2E3413A-48CF-41BD-AF64-DA29FE529F0A}" dt="2022-04-12T07:27:57.659" v="751" actId="20577"/>
          <ac:spMkLst>
            <pc:docMk/>
            <pc:sldMk cId="2520277585" sldId="269"/>
            <ac:spMk id="2" creationId="{E28F8955-8518-4A92-8CCC-50CC3B67A9B8}"/>
          </ac:spMkLst>
        </pc:spChg>
        <pc:spChg chg="del">
          <ac:chgData name="SRICHAKRANATH" userId="6017ace1-d6f2-4d82-b000-311edf629ee1" providerId="ADAL" clId="{B2E3413A-48CF-41BD-AF64-DA29FE529F0A}" dt="2022-04-12T07:28:07.549" v="752" actId="931"/>
          <ac:spMkLst>
            <pc:docMk/>
            <pc:sldMk cId="2520277585" sldId="269"/>
            <ac:spMk id="3" creationId="{30327C95-8164-4493-97E7-324A9D71B093}"/>
          </ac:spMkLst>
        </pc:spChg>
        <pc:picChg chg="add mod">
          <ac:chgData name="SRICHAKRANATH" userId="6017ace1-d6f2-4d82-b000-311edf629ee1" providerId="ADAL" clId="{B2E3413A-48CF-41BD-AF64-DA29FE529F0A}" dt="2022-04-12T07:28:10.696" v="753" actId="14100"/>
          <ac:picMkLst>
            <pc:docMk/>
            <pc:sldMk cId="2520277585" sldId="269"/>
            <ac:picMk id="5" creationId="{6EA91C34-00B7-42AA-9323-7F1D8F7256B1}"/>
          </ac:picMkLst>
        </pc:picChg>
      </pc:sldChg>
      <pc:sldChg chg="addSp delSp modSp new mod">
        <pc:chgData name="SRICHAKRANATH" userId="6017ace1-d6f2-4d82-b000-311edf629ee1" providerId="ADAL" clId="{B2E3413A-48CF-41BD-AF64-DA29FE529F0A}" dt="2022-04-12T07:29:06.225" v="775" actId="14100"/>
        <pc:sldMkLst>
          <pc:docMk/>
          <pc:sldMk cId="1914394734" sldId="270"/>
        </pc:sldMkLst>
        <pc:spChg chg="mod">
          <ac:chgData name="SRICHAKRANATH" userId="6017ace1-d6f2-4d82-b000-311edf629ee1" providerId="ADAL" clId="{B2E3413A-48CF-41BD-AF64-DA29FE529F0A}" dt="2022-04-12T07:28:56.054" v="773" actId="20577"/>
          <ac:spMkLst>
            <pc:docMk/>
            <pc:sldMk cId="1914394734" sldId="270"/>
            <ac:spMk id="2" creationId="{0C590677-9315-4508-B79A-CC79BC372556}"/>
          </ac:spMkLst>
        </pc:spChg>
        <pc:spChg chg="del">
          <ac:chgData name="SRICHAKRANATH" userId="6017ace1-d6f2-4d82-b000-311edf629ee1" providerId="ADAL" clId="{B2E3413A-48CF-41BD-AF64-DA29FE529F0A}" dt="2022-04-12T07:29:02.995" v="774" actId="931"/>
          <ac:spMkLst>
            <pc:docMk/>
            <pc:sldMk cId="1914394734" sldId="270"/>
            <ac:spMk id="3" creationId="{B1B5FB2F-C92B-4601-9855-F3B6CC7AD1BA}"/>
          </ac:spMkLst>
        </pc:spChg>
        <pc:picChg chg="add mod">
          <ac:chgData name="SRICHAKRANATH" userId="6017ace1-d6f2-4d82-b000-311edf629ee1" providerId="ADAL" clId="{B2E3413A-48CF-41BD-AF64-DA29FE529F0A}" dt="2022-04-12T07:29:06.225" v="775" actId="14100"/>
          <ac:picMkLst>
            <pc:docMk/>
            <pc:sldMk cId="1914394734" sldId="270"/>
            <ac:picMk id="5" creationId="{F5512687-CB4C-4A15-AAC3-8683D56A692A}"/>
          </ac:picMkLst>
        </pc:picChg>
      </pc:sldChg>
      <pc:sldChg chg="addSp delSp modSp new mod">
        <pc:chgData name="SRICHAKRANATH" userId="6017ace1-d6f2-4d82-b000-311edf629ee1" providerId="ADAL" clId="{B2E3413A-48CF-41BD-AF64-DA29FE529F0A}" dt="2022-04-12T07:30:44.135" v="840" actId="14100"/>
        <pc:sldMkLst>
          <pc:docMk/>
          <pc:sldMk cId="1132504303" sldId="271"/>
        </pc:sldMkLst>
        <pc:spChg chg="mod">
          <ac:chgData name="SRICHAKRANATH" userId="6017ace1-d6f2-4d82-b000-311edf629ee1" providerId="ADAL" clId="{B2E3413A-48CF-41BD-AF64-DA29FE529F0A}" dt="2022-04-12T07:30:31.266" v="837" actId="20577"/>
          <ac:spMkLst>
            <pc:docMk/>
            <pc:sldMk cId="1132504303" sldId="271"/>
            <ac:spMk id="2" creationId="{E4F9640A-4800-4899-97AB-B3574B4F7410}"/>
          </ac:spMkLst>
        </pc:spChg>
        <pc:spChg chg="del">
          <ac:chgData name="SRICHAKRANATH" userId="6017ace1-d6f2-4d82-b000-311edf629ee1" providerId="ADAL" clId="{B2E3413A-48CF-41BD-AF64-DA29FE529F0A}" dt="2022-04-12T07:30:39.097" v="838" actId="931"/>
          <ac:spMkLst>
            <pc:docMk/>
            <pc:sldMk cId="1132504303" sldId="271"/>
            <ac:spMk id="3" creationId="{54E917FF-0A3F-4206-91F0-5E35344ABC08}"/>
          </ac:spMkLst>
        </pc:spChg>
        <pc:picChg chg="add mod">
          <ac:chgData name="SRICHAKRANATH" userId="6017ace1-d6f2-4d82-b000-311edf629ee1" providerId="ADAL" clId="{B2E3413A-48CF-41BD-AF64-DA29FE529F0A}" dt="2022-04-12T07:30:44.135" v="840" actId="14100"/>
          <ac:picMkLst>
            <pc:docMk/>
            <pc:sldMk cId="1132504303" sldId="271"/>
            <ac:picMk id="5" creationId="{C29073B1-633E-477C-BE83-855D77BAE51F}"/>
          </ac:picMkLst>
        </pc:picChg>
      </pc:sldChg>
      <pc:sldChg chg="new del">
        <pc:chgData name="SRICHAKRANATH" userId="6017ace1-d6f2-4d82-b000-311edf629ee1" providerId="ADAL" clId="{B2E3413A-48CF-41BD-AF64-DA29FE529F0A}" dt="2022-04-12T07:30:55.175" v="842" actId="47"/>
        <pc:sldMkLst>
          <pc:docMk/>
          <pc:sldMk cId="618453027" sldId="272"/>
        </pc:sldMkLst>
      </pc:sldChg>
      <pc:sldChg chg="addSp delSp modSp new mod">
        <pc:chgData name="SRICHAKRANATH" userId="6017ace1-d6f2-4d82-b000-311edf629ee1" providerId="ADAL" clId="{B2E3413A-48CF-41BD-AF64-DA29FE529F0A}" dt="2022-04-12T07:31:48.400" v="865" actId="14100"/>
        <pc:sldMkLst>
          <pc:docMk/>
          <pc:sldMk cId="887271189" sldId="272"/>
        </pc:sldMkLst>
        <pc:spChg chg="mod">
          <ac:chgData name="SRICHAKRANATH" userId="6017ace1-d6f2-4d82-b000-311edf629ee1" providerId="ADAL" clId="{B2E3413A-48CF-41BD-AF64-DA29FE529F0A}" dt="2022-04-12T07:31:08.018" v="857" actId="20577"/>
          <ac:spMkLst>
            <pc:docMk/>
            <pc:sldMk cId="887271189" sldId="272"/>
            <ac:spMk id="2" creationId="{31C56B3F-9C74-48A4-B432-4BB0F918F98B}"/>
          </ac:spMkLst>
        </pc:spChg>
        <pc:spChg chg="del">
          <ac:chgData name="SRICHAKRANATH" userId="6017ace1-d6f2-4d82-b000-311edf629ee1" providerId="ADAL" clId="{B2E3413A-48CF-41BD-AF64-DA29FE529F0A}" dt="2022-04-12T07:31:16.938" v="858" actId="931"/>
          <ac:spMkLst>
            <pc:docMk/>
            <pc:sldMk cId="887271189" sldId="272"/>
            <ac:spMk id="3" creationId="{5A11A718-17AC-40A0-BA40-5E6211812933}"/>
          </ac:spMkLst>
        </pc:spChg>
        <pc:spChg chg="del">
          <ac:chgData name="SRICHAKRANATH" userId="6017ace1-d6f2-4d82-b000-311edf629ee1" providerId="ADAL" clId="{B2E3413A-48CF-41BD-AF64-DA29FE529F0A}" dt="2022-04-12T07:31:41.406" v="863" actId="931"/>
          <ac:spMkLst>
            <pc:docMk/>
            <pc:sldMk cId="887271189" sldId="272"/>
            <ac:spMk id="4" creationId="{28F0FEC6-5AAF-4280-85F6-2576FF82DBFB}"/>
          </ac:spMkLst>
        </pc:spChg>
        <pc:picChg chg="add mod">
          <ac:chgData name="SRICHAKRANATH" userId="6017ace1-d6f2-4d82-b000-311edf629ee1" providerId="ADAL" clId="{B2E3413A-48CF-41BD-AF64-DA29FE529F0A}" dt="2022-04-12T07:31:32.857" v="862" actId="14100"/>
          <ac:picMkLst>
            <pc:docMk/>
            <pc:sldMk cId="887271189" sldId="272"/>
            <ac:picMk id="6" creationId="{7B4A8DF6-824C-45CE-882D-A67D4F4183B3}"/>
          </ac:picMkLst>
        </pc:picChg>
        <pc:picChg chg="add mod">
          <ac:chgData name="SRICHAKRANATH" userId="6017ace1-d6f2-4d82-b000-311edf629ee1" providerId="ADAL" clId="{B2E3413A-48CF-41BD-AF64-DA29FE529F0A}" dt="2022-04-12T07:31:48.400" v="865" actId="14100"/>
          <ac:picMkLst>
            <pc:docMk/>
            <pc:sldMk cId="887271189" sldId="272"/>
            <ac:picMk id="8" creationId="{A2A1CD1A-5669-47C3-B761-A82A22813773}"/>
          </ac:picMkLst>
        </pc:picChg>
      </pc:sldChg>
      <pc:sldChg chg="addSp delSp modSp new mod">
        <pc:chgData name="SRICHAKRANATH" userId="6017ace1-d6f2-4d82-b000-311edf629ee1" providerId="ADAL" clId="{B2E3413A-48CF-41BD-AF64-DA29FE529F0A}" dt="2022-04-12T07:32:30.010" v="891" actId="14100"/>
        <pc:sldMkLst>
          <pc:docMk/>
          <pc:sldMk cId="3587187235" sldId="273"/>
        </pc:sldMkLst>
        <pc:spChg chg="mod">
          <ac:chgData name="SRICHAKRANATH" userId="6017ace1-d6f2-4d82-b000-311edf629ee1" providerId="ADAL" clId="{B2E3413A-48CF-41BD-AF64-DA29FE529F0A}" dt="2022-04-12T07:32:04.161" v="885" actId="20577"/>
          <ac:spMkLst>
            <pc:docMk/>
            <pc:sldMk cId="3587187235" sldId="273"/>
            <ac:spMk id="2" creationId="{2DCE3262-64DA-4D24-AB37-B8878BC10CCF}"/>
          </ac:spMkLst>
        </pc:spChg>
        <pc:spChg chg="del">
          <ac:chgData name="SRICHAKRANATH" userId="6017ace1-d6f2-4d82-b000-311edf629ee1" providerId="ADAL" clId="{B2E3413A-48CF-41BD-AF64-DA29FE529F0A}" dt="2022-04-12T07:32:10.626" v="886" actId="931"/>
          <ac:spMkLst>
            <pc:docMk/>
            <pc:sldMk cId="3587187235" sldId="273"/>
            <ac:spMk id="3" creationId="{A64BD55F-50A6-4EB0-8EEF-D1113009D08D}"/>
          </ac:spMkLst>
        </pc:spChg>
        <pc:spChg chg="del">
          <ac:chgData name="SRICHAKRANATH" userId="6017ace1-d6f2-4d82-b000-311edf629ee1" providerId="ADAL" clId="{B2E3413A-48CF-41BD-AF64-DA29FE529F0A}" dt="2022-04-12T07:32:23.633" v="889" actId="931"/>
          <ac:spMkLst>
            <pc:docMk/>
            <pc:sldMk cId="3587187235" sldId="273"/>
            <ac:spMk id="4" creationId="{E38888B5-8F33-4954-8EE1-A349F2AE0F2D}"/>
          </ac:spMkLst>
        </pc:spChg>
        <pc:picChg chg="add mod">
          <ac:chgData name="SRICHAKRANATH" userId="6017ace1-d6f2-4d82-b000-311edf629ee1" providerId="ADAL" clId="{B2E3413A-48CF-41BD-AF64-DA29FE529F0A}" dt="2022-04-12T07:32:16.500" v="888" actId="14100"/>
          <ac:picMkLst>
            <pc:docMk/>
            <pc:sldMk cId="3587187235" sldId="273"/>
            <ac:picMk id="6" creationId="{3C2D087E-8C81-4DA3-A3ED-594B3336E36A}"/>
          </ac:picMkLst>
        </pc:picChg>
        <pc:picChg chg="add mod">
          <ac:chgData name="SRICHAKRANATH" userId="6017ace1-d6f2-4d82-b000-311edf629ee1" providerId="ADAL" clId="{B2E3413A-48CF-41BD-AF64-DA29FE529F0A}" dt="2022-04-12T07:32:30.010" v="891" actId="14100"/>
          <ac:picMkLst>
            <pc:docMk/>
            <pc:sldMk cId="3587187235" sldId="273"/>
            <ac:picMk id="8" creationId="{86AECB5F-419C-4738-AAC4-4C3C5444A569}"/>
          </ac:picMkLst>
        </pc:picChg>
      </pc:sldChg>
      <pc:sldChg chg="addSp delSp modSp new mod">
        <pc:chgData name="SRICHAKRANATH" userId="6017ace1-d6f2-4d82-b000-311edf629ee1" providerId="ADAL" clId="{B2E3413A-48CF-41BD-AF64-DA29FE529F0A}" dt="2022-04-12T07:33:42.327" v="913" actId="14100"/>
        <pc:sldMkLst>
          <pc:docMk/>
          <pc:sldMk cId="3054459622" sldId="274"/>
        </pc:sldMkLst>
        <pc:spChg chg="mod">
          <ac:chgData name="SRICHAKRANATH" userId="6017ace1-d6f2-4d82-b000-311edf629ee1" providerId="ADAL" clId="{B2E3413A-48CF-41BD-AF64-DA29FE529F0A}" dt="2022-04-12T07:32:42.308" v="904" actId="20577"/>
          <ac:spMkLst>
            <pc:docMk/>
            <pc:sldMk cId="3054459622" sldId="274"/>
            <ac:spMk id="2" creationId="{D4A71236-664B-42CE-BAF6-C548159C793C}"/>
          </ac:spMkLst>
        </pc:spChg>
        <pc:spChg chg="del">
          <ac:chgData name="SRICHAKRANATH" userId="6017ace1-d6f2-4d82-b000-311edf629ee1" providerId="ADAL" clId="{B2E3413A-48CF-41BD-AF64-DA29FE529F0A}" dt="2022-04-12T07:32:58.169" v="905" actId="931"/>
          <ac:spMkLst>
            <pc:docMk/>
            <pc:sldMk cId="3054459622" sldId="274"/>
            <ac:spMk id="3" creationId="{0C3F8D98-8093-4ACE-8813-2EFA60D0E15E}"/>
          </ac:spMkLst>
        </pc:spChg>
        <pc:spChg chg="del">
          <ac:chgData name="SRICHAKRANATH" userId="6017ace1-d6f2-4d82-b000-311edf629ee1" providerId="ADAL" clId="{B2E3413A-48CF-41BD-AF64-DA29FE529F0A}" dt="2022-04-12T07:33:23.308" v="909" actId="931"/>
          <ac:spMkLst>
            <pc:docMk/>
            <pc:sldMk cId="3054459622" sldId="274"/>
            <ac:spMk id="4" creationId="{EE70633E-6F8E-4487-B1C7-13E18B60C742}"/>
          </ac:spMkLst>
        </pc:spChg>
        <pc:picChg chg="add mod">
          <ac:chgData name="SRICHAKRANATH" userId="6017ace1-d6f2-4d82-b000-311edf629ee1" providerId="ADAL" clId="{B2E3413A-48CF-41BD-AF64-DA29FE529F0A}" dt="2022-04-12T07:33:12.976" v="908" actId="14100"/>
          <ac:picMkLst>
            <pc:docMk/>
            <pc:sldMk cId="3054459622" sldId="274"/>
            <ac:picMk id="6" creationId="{40FB9AB1-CFFB-4F90-ABA7-05D4B3FC226C}"/>
          </ac:picMkLst>
        </pc:picChg>
        <pc:picChg chg="add mod">
          <ac:chgData name="SRICHAKRANATH" userId="6017ace1-d6f2-4d82-b000-311edf629ee1" providerId="ADAL" clId="{B2E3413A-48CF-41BD-AF64-DA29FE529F0A}" dt="2022-04-12T07:33:42.327" v="913" actId="14100"/>
          <ac:picMkLst>
            <pc:docMk/>
            <pc:sldMk cId="3054459622" sldId="274"/>
            <ac:picMk id="8" creationId="{4482C424-D8D7-48F1-8788-3C0A3BA673FD}"/>
          </ac:picMkLst>
        </pc:picChg>
      </pc:sldChg>
      <pc:sldChg chg="addSp delSp modSp new mod">
        <pc:chgData name="SRICHAKRANATH" userId="6017ace1-d6f2-4d82-b000-311edf629ee1" providerId="ADAL" clId="{B2E3413A-48CF-41BD-AF64-DA29FE529F0A}" dt="2022-04-12T07:34:37.535" v="943" actId="14100"/>
        <pc:sldMkLst>
          <pc:docMk/>
          <pc:sldMk cId="985719742" sldId="275"/>
        </pc:sldMkLst>
        <pc:spChg chg="mod">
          <ac:chgData name="SRICHAKRANATH" userId="6017ace1-d6f2-4d82-b000-311edf629ee1" providerId="ADAL" clId="{B2E3413A-48CF-41BD-AF64-DA29FE529F0A}" dt="2022-04-12T07:34:08.914" v="937" actId="20577"/>
          <ac:spMkLst>
            <pc:docMk/>
            <pc:sldMk cId="985719742" sldId="275"/>
            <ac:spMk id="2" creationId="{E81FC35C-FDE7-497E-8B6D-D4EF268DFAC6}"/>
          </ac:spMkLst>
        </pc:spChg>
        <pc:spChg chg="del">
          <ac:chgData name="SRICHAKRANATH" userId="6017ace1-d6f2-4d82-b000-311edf629ee1" providerId="ADAL" clId="{B2E3413A-48CF-41BD-AF64-DA29FE529F0A}" dt="2022-04-12T07:34:16.483" v="938" actId="931"/>
          <ac:spMkLst>
            <pc:docMk/>
            <pc:sldMk cId="985719742" sldId="275"/>
            <ac:spMk id="3" creationId="{EB87D84F-6656-426B-834B-49863D7A4A19}"/>
          </ac:spMkLst>
        </pc:spChg>
        <pc:spChg chg="del">
          <ac:chgData name="SRICHAKRANATH" userId="6017ace1-d6f2-4d82-b000-311edf629ee1" providerId="ADAL" clId="{B2E3413A-48CF-41BD-AF64-DA29FE529F0A}" dt="2022-04-12T07:34:30.015" v="941" actId="931"/>
          <ac:spMkLst>
            <pc:docMk/>
            <pc:sldMk cId="985719742" sldId="275"/>
            <ac:spMk id="4" creationId="{2536953A-4E11-4CF8-B8F3-E2831B826B58}"/>
          </ac:spMkLst>
        </pc:spChg>
        <pc:picChg chg="add mod">
          <ac:chgData name="SRICHAKRANATH" userId="6017ace1-d6f2-4d82-b000-311edf629ee1" providerId="ADAL" clId="{B2E3413A-48CF-41BD-AF64-DA29FE529F0A}" dt="2022-04-12T07:34:23.210" v="940" actId="14100"/>
          <ac:picMkLst>
            <pc:docMk/>
            <pc:sldMk cId="985719742" sldId="275"/>
            <ac:picMk id="6" creationId="{C0D60254-1185-489F-9D5D-A81CEE7101B6}"/>
          </ac:picMkLst>
        </pc:picChg>
        <pc:picChg chg="add mod">
          <ac:chgData name="SRICHAKRANATH" userId="6017ace1-d6f2-4d82-b000-311edf629ee1" providerId="ADAL" clId="{B2E3413A-48CF-41BD-AF64-DA29FE529F0A}" dt="2022-04-12T07:34:37.535" v="943" actId="14100"/>
          <ac:picMkLst>
            <pc:docMk/>
            <pc:sldMk cId="985719742" sldId="275"/>
            <ac:picMk id="8" creationId="{2D1CF3FD-82B0-4537-A631-B01A3096EFA0}"/>
          </ac:picMkLst>
        </pc:picChg>
      </pc:sldChg>
      <pc:sldChg chg="addSp delSp modSp new mod">
        <pc:chgData name="SRICHAKRANATH" userId="6017ace1-d6f2-4d82-b000-311edf629ee1" providerId="ADAL" clId="{B2E3413A-48CF-41BD-AF64-DA29FE529F0A}" dt="2022-04-12T07:35:09.329" v="960" actId="1076"/>
        <pc:sldMkLst>
          <pc:docMk/>
          <pc:sldMk cId="3459443582" sldId="276"/>
        </pc:sldMkLst>
        <pc:spChg chg="mod">
          <ac:chgData name="SRICHAKRANATH" userId="6017ace1-d6f2-4d82-b000-311edf629ee1" providerId="ADAL" clId="{B2E3413A-48CF-41BD-AF64-DA29FE529F0A}" dt="2022-04-12T07:34:54.367" v="957" actId="20577"/>
          <ac:spMkLst>
            <pc:docMk/>
            <pc:sldMk cId="3459443582" sldId="276"/>
            <ac:spMk id="2" creationId="{4F46C4DE-8CC5-4639-9B72-0949C98C58B9}"/>
          </ac:spMkLst>
        </pc:spChg>
        <pc:spChg chg="del">
          <ac:chgData name="SRICHAKRANATH" userId="6017ace1-d6f2-4d82-b000-311edf629ee1" providerId="ADAL" clId="{B2E3413A-48CF-41BD-AF64-DA29FE529F0A}" dt="2022-04-12T07:35:01.572" v="958" actId="931"/>
          <ac:spMkLst>
            <pc:docMk/>
            <pc:sldMk cId="3459443582" sldId="276"/>
            <ac:spMk id="3" creationId="{8EE0030B-76FA-42BE-907F-DE9AF1F6B833}"/>
          </ac:spMkLst>
        </pc:spChg>
        <pc:picChg chg="add mod">
          <ac:chgData name="SRICHAKRANATH" userId="6017ace1-d6f2-4d82-b000-311edf629ee1" providerId="ADAL" clId="{B2E3413A-48CF-41BD-AF64-DA29FE529F0A}" dt="2022-04-12T07:35:09.329" v="960" actId="1076"/>
          <ac:picMkLst>
            <pc:docMk/>
            <pc:sldMk cId="3459443582" sldId="276"/>
            <ac:picMk id="5" creationId="{51FD7477-1E8E-4EF7-9F8B-5088FBF5FAC3}"/>
          </ac:picMkLst>
        </pc:picChg>
      </pc:sldChg>
      <pc:sldChg chg="addSp delSp modSp new mod">
        <pc:chgData name="SRICHAKRANATH" userId="6017ace1-d6f2-4d82-b000-311edf629ee1" providerId="ADAL" clId="{B2E3413A-48CF-41BD-AF64-DA29FE529F0A}" dt="2022-04-12T07:35:46.986" v="981" actId="14100"/>
        <pc:sldMkLst>
          <pc:docMk/>
          <pc:sldMk cId="3723458954" sldId="277"/>
        </pc:sldMkLst>
        <pc:spChg chg="mod">
          <ac:chgData name="SRICHAKRANATH" userId="6017ace1-d6f2-4d82-b000-311edf629ee1" providerId="ADAL" clId="{B2E3413A-48CF-41BD-AF64-DA29FE529F0A}" dt="2022-04-12T07:35:20.898" v="974" actId="20577"/>
          <ac:spMkLst>
            <pc:docMk/>
            <pc:sldMk cId="3723458954" sldId="277"/>
            <ac:spMk id="2" creationId="{D89202D0-BAA0-4DB8-AF10-58741358D562}"/>
          </ac:spMkLst>
        </pc:spChg>
        <pc:spChg chg="del">
          <ac:chgData name="SRICHAKRANATH" userId="6017ace1-d6f2-4d82-b000-311edf629ee1" providerId="ADAL" clId="{B2E3413A-48CF-41BD-AF64-DA29FE529F0A}" dt="2022-04-12T07:35:28.021" v="975" actId="931"/>
          <ac:spMkLst>
            <pc:docMk/>
            <pc:sldMk cId="3723458954" sldId="277"/>
            <ac:spMk id="3" creationId="{BDB39875-F5D1-42F0-83CE-093C31E1893C}"/>
          </ac:spMkLst>
        </pc:spChg>
        <pc:spChg chg="del">
          <ac:chgData name="SRICHAKRANATH" userId="6017ace1-d6f2-4d82-b000-311edf629ee1" providerId="ADAL" clId="{B2E3413A-48CF-41BD-AF64-DA29FE529F0A}" dt="2022-04-12T07:35:41.473" v="979" actId="931"/>
          <ac:spMkLst>
            <pc:docMk/>
            <pc:sldMk cId="3723458954" sldId="277"/>
            <ac:spMk id="4" creationId="{C32D8226-500A-462A-8E7C-DDF454DC18FE}"/>
          </ac:spMkLst>
        </pc:spChg>
        <pc:picChg chg="add mod">
          <ac:chgData name="SRICHAKRANATH" userId="6017ace1-d6f2-4d82-b000-311edf629ee1" providerId="ADAL" clId="{B2E3413A-48CF-41BD-AF64-DA29FE529F0A}" dt="2022-04-12T07:35:36.280" v="978" actId="14100"/>
          <ac:picMkLst>
            <pc:docMk/>
            <pc:sldMk cId="3723458954" sldId="277"/>
            <ac:picMk id="6" creationId="{FA98DBD9-FF97-4058-8DED-E59DC1AF8570}"/>
          </ac:picMkLst>
        </pc:picChg>
        <pc:picChg chg="add mod">
          <ac:chgData name="SRICHAKRANATH" userId="6017ace1-d6f2-4d82-b000-311edf629ee1" providerId="ADAL" clId="{B2E3413A-48CF-41BD-AF64-DA29FE529F0A}" dt="2022-04-12T07:35:46.986" v="981" actId="14100"/>
          <ac:picMkLst>
            <pc:docMk/>
            <pc:sldMk cId="3723458954" sldId="277"/>
            <ac:picMk id="8" creationId="{AD9AE354-2A97-40CC-A577-566120D71513}"/>
          </ac:picMkLst>
        </pc:picChg>
      </pc:sldChg>
      <pc:sldChg chg="addSp delSp modSp new mod">
        <pc:chgData name="SRICHAKRANATH" userId="6017ace1-d6f2-4d82-b000-311edf629ee1" providerId="ADAL" clId="{B2E3413A-48CF-41BD-AF64-DA29FE529F0A}" dt="2022-04-12T07:36:24.126" v="1008" actId="14100"/>
        <pc:sldMkLst>
          <pc:docMk/>
          <pc:sldMk cId="3378389670" sldId="278"/>
        </pc:sldMkLst>
        <pc:spChg chg="mod">
          <ac:chgData name="SRICHAKRANATH" userId="6017ace1-d6f2-4d82-b000-311edf629ee1" providerId="ADAL" clId="{B2E3413A-48CF-41BD-AF64-DA29FE529F0A}" dt="2022-04-12T07:35:56.817" v="1002" actId="20577"/>
          <ac:spMkLst>
            <pc:docMk/>
            <pc:sldMk cId="3378389670" sldId="278"/>
            <ac:spMk id="2" creationId="{E8C46C80-D5B9-4338-864D-50C259FEF9C7}"/>
          </ac:spMkLst>
        </pc:spChg>
        <pc:spChg chg="del">
          <ac:chgData name="SRICHAKRANATH" userId="6017ace1-d6f2-4d82-b000-311edf629ee1" providerId="ADAL" clId="{B2E3413A-48CF-41BD-AF64-DA29FE529F0A}" dt="2022-04-12T07:36:06.260" v="1003" actId="931"/>
          <ac:spMkLst>
            <pc:docMk/>
            <pc:sldMk cId="3378389670" sldId="278"/>
            <ac:spMk id="3" creationId="{F1E23DC4-0E37-446A-8344-940792E7CCDF}"/>
          </ac:spMkLst>
        </pc:spChg>
        <pc:spChg chg="del">
          <ac:chgData name="SRICHAKRANATH" userId="6017ace1-d6f2-4d82-b000-311edf629ee1" providerId="ADAL" clId="{B2E3413A-48CF-41BD-AF64-DA29FE529F0A}" dt="2022-04-12T07:36:18.261" v="1006" actId="931"/>
          <ac:spMkLst>
            <pc:docMk/>
            <pc:sldMk cId="3378389670" sldId="278"/>
            <ac:spMk id="4" creationId="{B06BEA1D-990E-4604-9548-AAE867E76799}"/>
          </ac:spMkLst>
        </pc:spChg>
        <pc:picChg chg="add mod">
          <ac:chgData name="SRICHAKRANATH" userId="6017ace1-d6f2-4d82-b000-311edf629ee1" providerId="ADAL" clId="{B2E3413A-48CF-41BD-AF64-DA29FE529F0A}" dt="2022-04-12T07:36:12.288" v="1005" actId="14100"/>
          <ac:picMkLst>
            <pc:docMk/>
            <pc:sldMk cId="3378389670" sldId="278"/>
            <ac:picMk id="6" creationId="{039A3953-711B-40AA-8FDD-82B3381A2A8A}"/>
          </ac:picMkLst>
        </pc:picChg>
        <pc:picChg chg="add mod">
          <ac:chgData name="SRICHAKRANATH" userId="6017ace1-d6f2-4d82-b000-311edf629ee1" providerId="ADAL" clId="{B2E3413A-48CF-41BD-AF64-DA29FE529F0A}" dt="2022-04-12T07:36:24.126" v="1008" actId="14100"/>
          <ac:picMkLst>
            <pc:docMk/>
            <pc:sldMk cId="3378389670" sldId="278"/>
            <ac:picMk id="8" creationId="{F0C4D56A-65DA-4BDE-9D38-89F3A3464779}"/>
          </ac:picMkLst>
        </pc:picChg>
      </pc:sldChg>
      <pc:sldChg chg="new del">
        <pc:chgData name="SRICHAKRANATH" userId="6017ace1-d6f2-4d82-b000-311edf629ee1" providerId="ADAL" clId="{B2E3413A-48CF-41BD-AF64-DA29FE529F0A}" dt="2022-04-12T07:36:44.658" v="1010" actId="47"/>
        <pc:sldMkLst>
          <pc:docMk/>
          <pc:sldMk cId="1731904451" sldId="279"/>
        </pc:sldMkLst>
      </pc:sldChg>
      <pc:sldChg chg="addSp delSp modSp new mod">
        <pc:chgData name="SRICHAKRANATH" userId="6017ace1-d6f2-4d82-b000-311edf629ee1" providerId="ADAL" clId="{B2E3413A-48CF-41BD-AF64-DA29FE529F0A}" dt="2022-04-12T07:37:42.117" v="1029" actId="14100"/>
        <pc:sldMkLst>
          <pc:docMk/>
          <pc:sldMk cId="2133450860" sldId="279"/>
        </pc:sldMkLst>
        <pc:spChg chg="mod">
          <ac:chgData name="SRICHAKRANATH" userId="6017ace1-d6f2-4d82-b000-311edf629ee1" providerId="ADAL" clId="{B2E3413A-48CF-41BD-AF64-DA29FE529F0A}" dt="2022-04-12T07:37:11.029" v="1023" actId="20577"/>
          <ac:spMkLst>
            <pc:docMk/>
            <pc:sldMk cId="2133450860" sldId="279"/>
            <ac:spMk id="2" creationId="{A58C9BF1-2118-41B9-9CCA-C396FF5712E6}"/>
          </ac:spMkLst>
        </pc:spChg>
        <pc:spChg chg="del">
          <ac:chgData name="SRICHAKRANATH" userId="6017ace1-d6f2-4d82-b000-311edf629ee1" providerId="ADAL" clId="{B2E3413A-48CF-41BD-AF64-DA29FE529F0A}" dt="2022-04-12T07:37:17.543" v="1024" actId="931"/>
          <ac:spMkLst>
            <pc:docMk/>
            <pc:sldMk cId="2133450860" sldId="279"/>
            <ac:spMk id="3" creationId="{678459C3-1606-4675-8418-5D695FCB3241}"/>
          </ac:spMkLst>
        </pc:spChg>
        <pc:spChg chg="del">
          <ac:chgData name="SRICHAKRANATH" userId="6017ace1-d6f2-4d82-b000-311edf629ee1" providerId="ADAL" clId="{B2E3413A-48CF-41BD-AF64-DA29FE529F0A}" dt="2022-04-12T07:37:33.417" v="1027" actId="931"/>
          <ac:spMkLst>
            <pc:docMk/>
            <pc:sldMk cId="2133450860" sldId="279"/>
            <ac:spMk id="4" creationId="{BE92E6FE-25C9-449E-A533-CB96AC8220D2}"/>
          </ac:spMkLst>
        </pc:spChg>
        <pc:picChg chg="add mod">
          <ac:chgData name="SRICHAKRANATH" userId="6017ace1-d6f2-4d82-b000-311edf629ee1" providerId="ADAL" clId="{B2E3413A-48CF-41BD-AF64-DA29FE529F0A}" dt="2022-04-12T07:37:26.794" v="1026" actId="14100"/>
          <ac:picMkLst>
            <pc:docMk/>
            <pc:sldMk cId="2133450860" sldId="279"/>
            <ac:picMk id="6" creationId="{1CA1E9A4-6D77-452F-809D-C5A8D10D7201}"/>
          </ac:picMkLst>
        </pc:picChg>
        <pc:picChg chg="add mod">
          <ac:chgData name="SRICHAKRANATH" userId="6017ace1-d6f2-4d82-b000-311edf629ee1" providerId="ADAL" clId="{B2E3413A-48CF-41BD-AF64-DA29FE529F0A}" dt="2022-04-12T07:37:42.117" v="1029" actId="14100"/>
          <ac:picMkLst>
            <pc:docMk/>
            <pc:sldMk cId="2133450860" sldId="279"/>
            <ac:picMk id="8" creationId="{15DAF65F-E22C-4A09-9E28-49D5A3B83A8C}"/>
          </ac:picMkLst>
        </pc:picChg>
      </pc:sldChg>
      <pc:sldChg chg="addSp delSp modSp new mod">
        <pc:chgData name="SRICHAKRANATH" userId="6017ace1-d6f2-4d82-b000-311edf629ee1" providerId="ADAL" clId="{B2E3413A-48CF-41BD-AF64-DA29FE529F0A}" dt="2022-04-12T07:38:20.235" v="1061" actId="14100"/>
        <pc:sldMkLst>
          <pc:docMk/>
          <pc:sldMk cId="3502577976" sldId="280"/>
        </pc:sldMkLst>
        <pc:spChg chg="mod">
          <ac:chgData name="SRICHAKRANATH" userId="6017ace1-d6f2-4d82-b000-311edf629ee1" providerId="ADAL" clId="{B2E3413A-48CF-41BD-AF64-DA29FE529F0A}" dt="2022-04-12T07:37:54.410" v="1055" actId="20577"/>
          <ac:spMkLst>
            <pc:docMk/>
            <pc:sldMk cId="3502577976" sldId="280"/>
            <ac:spMk id="2" creationId="{DB029002-578C-4F73-93C8-A4CEF363811A}"/>
          </ac:spMkLst>
        </pc:spChg>
        <pc:spChg chg="del">
          <ac:chgData name="SRICHAKRANATH" userId="6017ace1-d6f2-4d82-b000-311edf629ee1" providerId="ADAL" clId="{B2E3413A-48CF-41BD-AF64-DA29FE529F0A}" dt="2022-04-12T07:38:00.782" v="1056" actId="931"/>
          <ac:spMkLst>
            <pc:docMk/>
            <pc:sldMk cId="3502577976" sldId="280"/>
            <ac:spMk id="3" creationId="{E50C970D-FB29-4D2D-9F5B-075A68693487}"/>
          </ac:spMkLst>
        </pc:spChg>
        <pc:spChg chg="del">
          <ac:chgData name="SRICHAKRANATH" userId="6017ace1-d6f2-4d82-b000-311edf629ee1" providerId="ADAL" clId="{B2E3413A-48CF-41BD-AF64-DA29FE529F0A}" dt="2022-04-12T07:38:12.419" v="1059" actId="931"/>
          <ac:spMkLst>
            <pc:docMk/>
            <pc:sldMk cId="3502577976" sldId="280"/>
            <ac:spMk id="4" creationId="{06915036-B329-4738-BE02-76380A761B31}"/>
          </ac:spMkLst>
        </pc:spChg>
        <pc:picChg chg="add mod">
          <ac:chgData name="SRICHAKRANATH" userId="6017ace1-d6f2-4d82-b000-311edf629ee1" providerId="ADAL" clId="{B2E3413A-48CF-41BD-AF64-DA29FE529F0A}" dt="2022-04-12T07:38:07.596" v="1058" actId="14100"/>
          <ac:picMkLst>
            <pc:docMk/>
            <pc:sldMk cId="3502577976" sldId="280"/>
            <ac:picMk id="6" creationId="{FB039314-C57D-4EB3-BBD0-95B502A07E29}"/>
          </ac:picMkLst>
        </pc:picChg>
        <pc:picChg chg="add mod">
          <ac:chgData name="SRICHAKRANATH" userId="6017ace1-d6f2-4d82-b000-311edf629ee1" providerId="ADAL" clId="{B2E3413A-48CF-41BD-AF64-DA29FE529F0A}" dt="2022-04-12T07:38:20.235" v="1061" actId="14100"/>
          <ac:picMkLst>
            <pc:docMk/>
            <pc:sldMk cId="3502577976" sldId="280"/>
            <ac:picMk id="8" creationId="{95EE5E5F-660C-4277-A6A4-C4DCA3D65CA5}"/>
          </ac:picMkLst>
        </pc:picChg>
      </pc:sldChg>
      <pc:sldChg chg="addSp delSp modSp new del mod">
        <pc:chgData name="SRICHAKRANATH" userId="6017ace1-d6f2-4d82-b000-311edf629ee1" providerId="ADAL" clId="{B2E3413A-48CF-41BD-AF64-DA29FE529F0A}" dt="2022-04-12T07:43:18.236" v="1089" actId="47"/>
        <pc:sldMkLst>
          <pc:docMk/>
          <pc:sldMk cId="1231415842" sldId="281"/>
        </pc:sldMkLst>
        <pc:spChg chg="mod">
          <ac:chgData name="SRICHAKRANATH" userId="6017ace1-d6f2-4d82-b000-311edf629ee1" providerId="ADAL" clId="{B2E3413A-48CF-41BD-AF64-DA29FE529F0A}" dt="2022-04-12T07:39:21.305" v="1078" actId="20577"/>
          <ac:spMkLst>
            <pc:docMk/>
            <pc:sldMk cId="1231415842" sldId="281"/>
            <ac:spMk id="2" creationId="{0B8B7B4B-89B3-456F-87F5-6F8D824F4722}"/>
          </ac:spMkLst>
        </pc:spChg>
        <pc:spChg chg="del">
          <ac:chgData name="SRICHAKRANATH" userId="6017ace1-d6f2-4d82-b000-311edf629ee1" providerId="ADAL" clId="{B2E3413A-48CF-41BD-AF64-DA29FE529F0A}" dt="2022-04-12T07:39:27.339" v="1079" actId="931"/>
          <ac:spMkLst>
            <pc:docMk/>
            <pc:sldMk cId="1231415842" sldId="281"/>
            <ac:spMk id="3" creationId="{0A415869-C01D-4E77-8190-ABDE3352ABAF}"/>
          </ac:spMkLst>
        </pc:spChg>
        <pc:spChg chg="add del mod">
          <ac:chgData name="SRICHAKRANATH" userId="6017ace1-d6f2-4d82-b000-311edf629ee1" providerId="ADAL" clId="{B2E3413A-48CF-41BD-AF64-DA29FE529F0A}" dt="2022-04-12T07:39:36.360" v="1081" actId="931"/>
          <ac:spMkLst>
            <pc:docMk/>
            <pc:sldMk cId="1231415842" sldId="281"/>
            <ac:spMk id="7" creationId="{EF25B288-DA12-4A2D-BEAC-76663D05D443}"/>
          </ac:spMkLst>
        </pc:spChg>
        <pc:spChg chg="add del mod">
          <ac:chgData name="SRICHAKRANATH" userId="6017ace1-d6f2-4d82-b000-311edf629ee1" providerId="ADAL" clId="{B2E3413A-48CF-41BD-AF64-DA29FE529F0A}" dt="2022-04-12T07:39:44.626" v="1083" actId="931"/>
          <ac:spMkLst>
            <pc:docMk/>
            <pc:sldMk cId="1231415842" sldId="281"/>
            <ac:spMk id="11" creationId="{135FD441-3B92-48C2-9FB1-42C06EE13383}"/>
          </ac:spMkLst>
        </pc:spChg>
        <pc:spChg chg="add del mod">
          <ac:chgData name="SRICHAKRANATH" userId="6017ace1-d6f2-4d82-b000-311edf629ee1" providerId="ADAL" clId="{B2E3413A-48CF-41BD-AF64-DA29FE529F0A}" dt="2022-04-12T07:39:52.075" v="1085" actId="931"/>
          <ac:spMkLst>
            <pc:docMk/>
            <pc:sldMk cId="1231415842" sldId="281"/>
            <ac:spMk id="15" creationId="{67F648A0-BC0B-4C21-A860-794AFD88B05E}"/>
          </ac:spMkLst>
        </pc:spChg>
        <pc:spChg chg="add del mod">
          <ac:chgData name="SRICHAKRANATH" userId="6017ace1-d6f2-4d82-b000-311edf629ee1" providerId="ADAL" clId="{B2E3413A-48CF-41BD-AF64-DA29FE529F0A}" dt="2022-04-12T07:40:04.547" v="1087" actId="931"/>
          <ac:spMkLst>
            <pc:docMk/>
            <pc:sldMk cId="1231415842" sldId="281"/>
            <ac:spMk id="19" creationId="{5E608979-FF6A-45A5-B62E-1F715B3769D2}"/>
          </ac:spMkLst>
        </pc:spChg>
        <pc:spChg chg="add mod">
          <ac:chgData name="SRICHAKRANATH" userId="6017ace1-d6f2-4d82-b000-311edf629ee1" providerId="ADAL" clId="{B2E3413A-48CF-41BD-AF64-DA29FE529F0A}" dt="2022-04-12T07:40:06.634" v="1088" actId="478"/>
          <ac:spMkLst>
            <pc:docMk/>
            <pc:sldMk cId="1231415842" sldId="281"/>
            <ac:spMk id="23" creationId="{1E10D8B8-7BE8-4B06-B2A7-872C485B2772}"/>
          </ac:spMkLst>
        </pc:spChg>
        <pc:picChg chg="add del mod">
          <ac:chgData name="SRICHAKRANATH" userId="6017ace1-d6f2-4d82-b000-311edf629ee1" providerId="ADAL" clId="{B2E3413A-48CF-41BD-AF64-DA29FE529F0A}" dt="2022-04-12T07:39:30.543" v="1080" actId="478"/>
          <ac:picMkLst>
            <pc:docMk/>
            <pc:sldMk cId="1231415842" sldId="281"/>
            <ac:picMk id="5" creationId="{E2451B63-0318-4DC3-A0C3-0484599C66B4}"/>
          </ac:picMkLst>
        </pc:picChg>
        <pc:picChg chg="add del mod">
          <ac:chgData name="SRICHAKRANATH" userId="6017ace1-d6f2-4d82-b000-311edf629ee1" providerId="ADAL" clId="{B2E3413A-48CF-41BD-AF64-DA29FE529F0A}" dt="2022-04-12T07:39:38.329" v="1082" actId="478"/>
          <ac:picMkLst>
            <pc:docMk/>
            <pc:sldMk cId="1231415842" sldId="281"/>
            <ac:picMk id="9" creationId="{19D557A9-092F-47F7-AE35-1308A6BE60D8}"/>
          </ac:picMkLst>
        </pc:picChg>
        <pc:picChg chg="add del mod">
          <ac:chgData name="SRICHAKRANATH" userId="6017ace1-d6f2-4d82-b000-311edf629ee1" providerId="ADAL" clId="{B2E3413A-48CF-41BD-AF64-DA29FE529F0A}" dt="2022-04-12T07:39:47.577" v="1084" actId="478"/>
          <ac:picMkLst>
            <pc:docMk/>
            <pc:sldMk cId="1231415842" sldId="281"/>
            <ac:picMk id="13" creationId="{DDF1ADF9-7E85-41D3-8544-3F977FC05BC9}"/>
          </ac:picMkLst>
        </pc:picChg>
        <pc:picChg chg="add del mod">
          <ac:chgData name="SRICHAKRANATH" userId="6017ace1-d6f2-4d82-b000-311edf629ee1" providerId="ADAL" clId="{B2E3413A-48CF-41BD-AF64-DA29FE529F0A}" dt="2022-04-12T07:39:57.199" v="1086" actId="478"/>
          <ac:picMkLst>
            <pc:docMk/>
            <pc:sldMk cId="1231415842" sldId="281"/>
            <ac:picMk id="17" creationId="{AC278574-1E0A-4099-9705-6F602A2169DF}"/>
          </ac:picMkLst>
        </pc:picChg>
        <pc:picChg chg="add del mod">
          <ac:chgData name="SRICHAKRANATH" userId="6017ace1-d6f2-4d82-b000-311edf629ee1" providerId="ADAL" clId="{B2E3413A-48CF-41BD-AF64-DA29FE529F0A}" dt="2022-04-12T07:40:06.634" v="1088" actId="478"/>
          <ac:picMkLst>
            <pc:docMk/>
            <pc:sldMk cId="1231415842" sldId="281"/>
            <ac:picMk id="21" creationId="{A3677434-BCB6-4327-AF12-0980C6D1BE5F}"/>
          </ac:picMkLst>
        </pc:picChg>
      </pc:sldChg>
      <pc:sldChg chg="addSp delSp modSp new mod">
        <pc:chgData name="SRICHAKRANATH" userId="6017ace1-d6f2-4d82-b000-311edf629ee1" providerId="ADAL" clId="{B2E3413A-48CF-41BD-AF64-DA29FE529F0A}" dt="2022-04-12T07:45:03.978" v="1130" actId="14100"/>
        <pc:sldMkLst>
          <pc:docMk/>
          <pc:sldMk cId="1799596365" sldId="281"/>
        </pc:sldMkLst>
        <pc:spChg chg="mod">
          <ac:chgData name="SRICHAKRANATH" userId="6017ace1-d6f2-4d82-b000-311edf629ee1" providerId="ADAL" clId="{B2E3413A-48CF-41BD-AF64-DA29FE529F0A}" dt="2022-04-12T07:44:51.525" v="1127" actId="20577"/>
          <ac:spMkLst>
            <pc:docMk/>
            <pc:sldMk cId="1799596365" sldId="281"/>
            <ac:spMk id="2" creationId="{8B581761-C9B6-4892-91DE-CFC31EFD6344}"/>
          </ac:spMkLst>
        </pc:spChg>
        <pc:spChg chg="del">
          <ac:chgData name="SRICHAKRANATH" userId="6017ace1-d6f2-4d82-b000-311edf629ee1" providerId="ADAL" clId="{B2E3413A-48CF-41BD-AF64-DA29FE529F0A}" dt="2022-04-12T07:44:58.534" v="1128" actId="931"/>
          <ac:spMkLst>
            <pc:docMk/>
            <pc:sldMk cId="1799596365" sldId="281"/>
            <ac:spMk id="3" creationId="{66405009-EDF4-4DEA-A7E9-53675482121D}"/>
          </ac:spMkLst>
        </pc:spChg>
        <pc:picChg chg="add mod">
          <ac:chgData name="SRICHAKRANATH" userId="6017ace1-d6f2-4d82-b000-311edf629ee1" providerId="ADAL" clId="{B2E3413A-48CF-41BD-AF64-DA29FE529F0A}" dt="2022-04-12T07:45:03.978" v="1130" actId="14100"/>
          <ac:picMkLst>
            <pc:docMk/>
            <pc:sldMk cId="1799596365" sldId="281"/>
            <ac:picMk id="5" creationId="{CD1E4232-28C9-4C8D-9BFB-0F352B95D4C0}"/>
          </ac:picMkLst>
        </pc:picChg>
      </pc:sldChg>
      <pc:sldChg chg="new del">
        <pc:chgData name="SRICHAKRANATH" userId="6017ace1-d6f2-4d82-b000-311edf629ee1" providerId="ADAL" clId="{B2E3413A-48CF-41BD-AF64-DA29FE529F0A}" dt="2022-04-12T07:43:29.847" v="1091" actId="47"/>
        <pc:sldMkLst>
          <pc:docMk/>
          <pc:sldMk cId="2008099176" sldId="281"/>
        </pc:sldMkLst>
      </pc:sldChg>
      <pc:sldChg chg="addSp delSp modSp new mod">
        <pc:chgData name="SRICHAKRANATH" userId="6017ace1-d6f2-4d82-b000-311edf629ee1" providerId="ADAL" clId="{B2E3413A-48CF-41BD-AF64-DA29FE529F0A}" dt="2022-04-12T07:45:31.428" v="1153" actId="20577"/>
        <pc:sldMkLst>
          <pc:docMk/>
          <pc:sldMk cId="2097098581" sldId="282"/>
        </pc:sldMkLst>
        <pc:spChg chg="mod">
          <ac:chgData name="SRICHAKRANATH" userId="6017ace1-d6f2-4d82-b000-311edf629ee1" providerId="ADAL" clId="{B2E3413A-48CF-41BD-AF64-DA29FE529F0A}" dt="2022-04-12T07:45:31.428" v="1153" actId="20577"/>
          <ac:spMkLst>
            <pc:docMk/>
            <pc:sldMk cId="2097098581" sldId="282"/>
            <ac:spMk id="2" creationId="{82C31C46-185E-4725-9D43-875D6B08106E}"/>
          </ac:spMkLst>
        </pc:spChg>
        <pc:spChg chg="del">
          <ac:chgData name="SRICHAKRANATH" userId="6017ace1-d6f2-4d82-b000-311edf629ee1" providerId="ADAL" clId="{B2E3413A-48CF-41BD-AF64-DA29FE529F0A}" dt="2022-04-12T07:45:16.221" v="1132" actId="931"/>
          <ac:spMkLst>
            <pc:docMk/>
            <pc:sldMk cId="2097098581" sldId="282"/>
            <ac:spMk id="3" creationId="{B7CC5A92-BD98-4F3F-89D8-FB876DFB1DBF}"/>
          </ac:spMkLst>
        </pc:spChg>
        <pc:picChg chg="add mod">
          <ac:chgData name="SRICHAKRANATH" userId="6017ace1-d6f2-4d82-b000-311edf629ee1" providerId="ADAL" clId="{B2E3413A-48CF-41BD-AF64-DA29FE529F0A}" dt="2022-04-12T07:45:25.736" v="1136" actId="14100"/>
          <ac:picMkLst>
            <pc:docMk/>
            <pc:sldMk cId="2097098581" sldId="282"/>
            <ac:picMk id="5" creationId="{91C6B181-99B8-45EF-BCF3-1A18F3A66C91}"/>
          </ac:picMkLst>
        </pc:picChg>
      </pc:sldChg>
      <pc:sldChg chg="addSp delSp modSp new mod">
        <pc:chgData name="SRICHAKRANATH" userId="6017ace1-d6f2-4d82-b000-311edf629ee1" providerId="ADAL" clId="{B2E3413A-48CF-41BD-AF64-DA29FE529F0A}" dt="2022-04-12T07:46:38.035" v="1183" actId="20577"/>
        <pc:sldMkLst>
          <pc:docMk/>
          <pc:sldMk cId="4148739353" sldId="283"/>
        </pc:sldMkLst>
        <pc:spChg chg="mod">
          <ac:chgData name="SRICHAKRANATH" userId="6017ace1-d6f2-4d82-b000-311edf629ee1" providerId="ADAL" clId="{B2E3413A-48CF-41BD-AF64-DA29FE529F0A}" dt="2022-04-12T07:46:38.035" v="1183" actId="20577"/>
          <ac:spMkLst>
            <pc:docMk/>
            <pc:sldMk cId="4148739353" sldId="283"/>
            <ac:spMk id="2" creationId="{0109067A-D89D-4A19-A80B-C148A2A5DE46}"/>
          </ac:spMkLst>
        </pc:spChg>
        <pc:spChg chg="del">
          <ac:chgData name="SRICHAKRANATH" userId="6017ace1-d6f2-4d82-b000-311edf629ee1" providerId="ADAL" clId="{B2E3413A-48CF-41BD-AF64-DA29FE529F0A}" dt="2022-04-12T07:45:47.526" v="1155" actId="931"/>
          <ac:spMkLst>
            <pc:docMk/>
            <pc:sldMk cId="4148739353" sldId="283"/>
            <ac:spMk id="3" creationId="{C8866855-3AFE-48A6-956D-9156080CBD12}"/>
          </ac:spMkLst>
        </pc:spChg>
        <pc:picChg chg="add mod">
          <ac:chgData name="SRICHAKRANATH" userId="6017ace1-d6f2-4d82-b000-311edf629ee1" providerId="ADAL" clId="{B2E3413A-48CF-41BD-AF64-DA29FE529F0A}" dt="2022-04-12T07:46:08.815" v="1158" actId="14100"/>
          <ac:picMkLst>
            <pc:docMk/>
            <pc:sldMk cId="4148739353" sldId="283"/>
            <ac:picMk id="5" creationId="{28102F8C-F6B8-4DDC-8865-59E6A076D288}"/>
          </ac:picMkLst>
        </pc:picChg>
      </pc:sldChg>
      <pc:sldChg chg="addSp delSp modSp new mod">
        <pc:chgData name="SRICHAKRANATH" userId="6017ace1-d6f2-4d82-b000-311edf629ee1" providerId="ADAL" clId="{B2E3413A-48CF-41BD-AF64-DA29FE529F0A}" dt="2022-04-12T07:47:29.075" v="1208" actId="14100"/>
        <pc:sldMkLst>
          <pc:docMk/>
          <pc:sldMk cId="579792846" sldId="284"/>
        </pc:sldMkLst>
        <pc:spChg chg="mod">
          <ac:chgData name="SRICHAKRANATH" userId="6017ace1-d6f2-4d82-b000-311edf629ee1" providerId="ADAL" clId="{B2E3413A-48CF-41BD-AF64-DA29FE529F0A}" dt="2022-04-12T07:47:06.885" v="1206" actId="20577"/>
          <ac:spMkLst>
            <pc:docMk/>
            <pc:sldMk cId="579792846" sldId="284"/>
            <ac:spMk id="2" creationId="{CCD09730-85F3-49BC-A8CF-5496D6EA0326}"/>
          </ac:spMkLst>
        </pc:spChg>
        <pc:spChg chg="del">
          <ac:chgData name="SRICHAKRANATH" userId="6017ace1-d6f2-4d82-b000-311edf629ee1" providerId="ADAL" clId="{B2E3413A-48CF-41BD-AF64-DA29FE529F0A}" dt="2022-04-12T07:46:52.381" v="1185" actId="931"/>
          <ac:spMkLst>
            <pc:docMk/>
            <pc:sldMk cId="579792846" sldId="284"/>
            <ac:spMk id="3" creationId="{428275C7-FECB-4BAB-82F5-5680138F625D}"/>
          </ac:spMkLst>
        </pc:spChg>
        <pc:picChg chg="add mod">
          <ac:chgData name="SRICHAKRANATH" userId="6017ace1-d6f2-4d82-b000-311edf629ee1" providerId="ADAL" clId="{B2E3413A-48CF-41BD-AF64-DA29FE529F0A}" dt="2022-04-12T07:47:29.075" v="1208" actId="14100"/>
          <ac:picMkLst>
            <pc:docMk/>
            <pc:sldMk cId="579792846" sldId="284"/>
            <ac:picMk id="5" creationId="{0AC94E6F-D193-4754-8B37-04FB5D64F16E}"/>
          </ac:picMkLst>
        </pc:picChg>
      </pc:sldChg>
    </pc:docChg>
  </pc:docChgLst>
  <pc:docChgLst>
    <pc:chgData name="SRICHAKRANATH" userId="6017ace1-d6f2-4d82-b000-311edf629ee1" providerId="ADAL" clId="{E5BB30D7-6D5B-4E7C-823B-CB2D97268E7B}"/>
    <pc:docChg chg="undo custSel addSld delSld modSld sldOrd addSection delSection">
      <pc:chgData name="SRICHAKRANATH" userId="6017ace1-d6f2-4d82-b000-311edf629ee1" providerId="ADAL" clId="{E5BB30D7-6D5B-4E7C-823B-CB2D97268E7B}" dt="2022-05-10T06:14:47.494" v="673" actId="20577"/>
      <pc:docMkLst>
        <pc:docMk/>
      </pc:docMkLst>
      <pc:sldChg chg="modSp del mod">
        <pc:chgData name="SRICHAKRANATH" userId="6017ace1-d6f2-4d82-b000-311edf629ee1" providerId="ADAL" clId="{E5BB30D7-6D5B-4E7C-823B-CB2D97268E7B}" dt="2022-05-10T06:11:49.779" v="663" actId="2696"/>
        <pc:sldMkLst>
          <pc:docMk/>
          <pc:sldMk cId="1905179724" sldId="256"/>
        </pc:sldMkLst>
        <pc:spChg chg="mod">
          <ac:chgData name="SRICHAKRANATH" userId="6017ace1-d6f2-4d82-b000-311edf629ee1" providerId="ADAL" clId="{E5BB30D7-6D5B-4E7C-823B-CB2D97268E7B}" dt="2022-05-09T15:55:33.242" v="274" actId="122"/>
          <ac:spMkLst>
            <pc:docMk/>
            <pc:sldMk cId="1905179724" sldId="256"/>
            <ac:spMk id="3" creationId="{6391EFBC-4030-4BF8-9843-75E81FB03018}"/>
          </ac:spMkLst>
        </pc:spChg>
      </pc:sldChg>
      <pc:sldChg chg="modSp mod">
        <pc:chgData name="SRICHAKRANATH" userId="6017ace1-d6f2-4d82-b000-311edf629ee1" providerId="ADAL" clId="{E5BB30D7-6D5B-4E7C-823B-CB2D97268E7B}" dt="2022-05-10T05:50:58.967" v="607" actId="20577"/>
        <pc:sldMkLst>
          <pc:docMk/>
          <pc:sldMk cId="1279954541" sldId="257"/>
        </pc:sldMkLst>
        <pc:spChg chg="mod">
          <ac:chgData name="SRICHAKRANATH" userId="6017ace1-d6f2-4d82-b000-311edf629ee1" providerId="ADAL" clId="{E5BB30D7-6D5B-4E7C-823B-CB2D97268E7B}" dt="2022-05-10T05:46:07.820" v="280" actId="27636"/>
          <ac:spMkLst>
            <pc:docMk/>
            <pc:sldMk cId="1279954541" sldId="257"/>
            <ac:spMk id="2" creationId="{C8239AA3-13DC-4962-8183-4A520B8E55BB}"/>
          </ac:spMkLst>
        </pc:spChg>
        <pc:spChg chg="mod">
          <ac:chgData name="SRICHAKRANATH" userId="6017ace1-d6f2-4d82-b000-311edf629ee1" providerId="ADAL" clId="{E5BB30D7-6D5B-4E7C-823B-CB2D97268E7B}" dt="2022-05-10T05:50:58.967" v="607" actId="20577"/>
          <ac:spMkLst>
            <pc:docMk/>
            <pc:sldMk cId="1279954541" sldId="257"/>
            <ac:spMk id="3" creationId="{C11C9CBA-8F81-4611-9088-C1260C66435A}"/>
          </ac:spMkLst>
        </pc:spChg>
      </pc:sldChg>
      <pc:sldChg chg="addSp delSp modSp mod">
        <pc:chgData name="SRICHAKRANATH" userId="6017ace1-d6f2-4d82-b000-311edf629ee1" providerId="ADAL" clId="{E5BB30D7-6D5B-4E7C-823B-CB2D97268E7B}" dt="2022-05-10T06:02:30.796" v="652" actId="14100"/>
        <pc:sldMkLst>
          <pc:docMk/>
          <pc:sldMk cId="388586452" sldId="260"/>
        </pc:sldMkLst>
        <pc:spChg chg="add del mod">
          <ac:chgData name="SRICHAKRANATH" userId="6017ace1-d6f2-4d82-b000-311edf629ee1" providerId="ADAL" clId="{E5BB30D7-6D5B-4E7C-823B-CB2D97268E7B}" dt="2022-05-10T06:02:06.101" v="648" actId="931"/>
          <ac:spMkLst>
            <pc:docMk/>
            <pc:sldMk cId="388586452" sldId="260"/>
            <ac:spMk id="4" creationId="{A08D6B1D-2DD0-FD9D-56BA-ED9B7F6264E9}"/>
          </ac:spMkLst>
        </pc:spChg>
        <pc:picChg chg="del">
          <ac:chgData name="SRICHAKRANATH" userId="6017ace1-d6f2-4d82-b000-311edf629ee1" providerId="ADAL" clId="{E5BB30D7-6D5B-4E7C-823B-CB2D97268E7B}" dt="2022-05-10T06:01:42.457" v="647" actId="478"/>
          <ac:picMkLst>
            <pc:docMk/>
            <pc:sldMk cId="388586452" sldId="260"/>
            <ac:picMk id="5" creationId="{59C5FEF0-800C-409F-A82B-277C938ED9D4}"/>
          </ac:picMkLst>
        </pc:picChg>
        <pc:picChg chg="add mod">
          <ac:chgData name="SRICHAKRANATH" userId="6017ace1-d6f2-4d82-b000-311edf629ee1" providerId="ADAL" clId="{E5BB30D7-6D5B-4E7C-823B-CB2D97268E7B}" dt="2022-05-10T06:02:30.796" v="652" actId="14100"/>
          <ac:picMkLst>
            <pc:docMk/>
            <pc:sldMk cId="388586452" sldId="260"/>
            <ac:picMk id="7" creationId="{3A803AA5-D5EB-C354-8C7B-0BFCE31B1E95}"/>
          </ac:picMkLst>
        </pc:picChg>
      </pc:sldChg>
      <pc:sldChg chg="del">
        <pc:chgData name="SRICHAKRANATH" userId="6017ace1-d6f2-4d82-b000-311edf629ee1" providerId="ADAL" clId="{E5BB30D7-6D5B-4E7C-823B-CB2D97268E7B}" dt="2022-05-09T15:20:20.436" v="0" actId="2696"/>
        <pc:sldMkLst>
          <pc:docMk/>
          <pc:sldMk cId="3776533372" sldId="264"/>
        </pc:sldMkLst>
      </pc:sldChg>
      <pc:sldChg chg="del">
        <pc:chgData name="SRICHAKRANATH" userId="6017ace1-d6f2-4d82-b000-311edf629ee1" providerId="ADAL" clId="{E5BB30D7-6D5B-4E7C-823B-CB2D97268E7B}" dt="2022-05-09T15:21:21.917" v="3" actId="2696"/>
        <pc:sldMkLst>
          <pc:docMk/>
          <pc:sldMk cId="1673796273" sldId="266"/>
        </pc:sldMkLst>
      </pc:sldChg>
      <pc:sldChg chg="modSp mod">
        <pc:chgData name="SRICHAKRANATH" userId="6017ace1-d6f2-4d82-b000-311edf629ee1" providerId="ADAL" clId="{E5BB30D7-6D5B-4E7C-823B-CB2D97268E7B}" dt="2022-05-10T06:10:27.886" v="657" actId="14100"/>
        <pc:sldMkLst>
          <pc:docMk/>
          <pc:sldMk cId="2097098581" sldId="282"/>
        </pc:sldMkLst>
        <pc:spChg chg="mod">
          <ac:chgData name="SRICHAKRANATH" userId="6017ace1-d6f2-4d82-b000-311edf629ee1" providerId="ADAL" clId="{E5BB30D7-6D5B-4E7C-823B-CB2D97268E7B}" dt="2022-05-10T06:10:15.210" v="655" actId="14100"/>
          <ac:spMkLst>
            <pc:docMk/>
            <pc:sldMk cId="2097098581" sldId="282"/>
            <ac:spMk id="2" creationId="{82C31C46-185E-4725-9D43-875D6B08106E}"/>
          </ac:spMkLst>
        </pc:spChg>
        <pc:picChg chg="mod">
          <ac:chgData name="SRICHAKRANATH" userId="6017ace1-d6f2-4d82-b000-311edf629ee1" providerId="ADAL" clId="{E5BB30D7-6D5B-4E7C-823B-CB2D97268E7B}" dt="2022-05-10T06:10:27.886" v="657" actId="14100"/>
          <ac:picMkLst>
            <pc:docMk/>
            <pc:sldMk cId="2097098581" sldId="282"/>
            <ac:picMk id="5" creationId="{91C6B181-99B8-45EF-BCF3-1A18F3A66C91}"/>
          </ac:picMkLst>
        </pc:picChg>
      </pc:sldChg>
      <pc:sldChg chg="modSp mod">
        <pc:chgData name="SRICHAKRANATH" userId="6017ace1-d6f2-4d82-b000-311edf629ee1" providerId="ADAL" clId="{E5BB30D7-6D5B-4E7C-823B-CB2D97268E7B}" dt="2022-05-10T06:10:51.209" v="659" actId="14100"/>
        <pc:sldMkLst>
          <pc:docMk/>
          <pc:sldMk cId="4148739353" sldId="283"/>
        </pc:sldMkLst>
        <pc:picChg chg="mod">
          <ac:chgData name="SRICHAKRANATH" userId="6017ace1-d6f2-4d82-b000-311edf629ee1" providerId="ADAL" clId="{E5BB30D7-6D5B-4E7C-823B-CB2D97268E7B}" dt="2022-05-10T06:10:51.209" v="659" actId="14100"/>
          <ac:picMkLst>
            <pc:docMk/>
            <pc:sldMk cId="4148739353" sldId="283"/>
            <ac:picMk id="5" creationId="{28102F8C-F6B8-4DDC-8865-59E6A076D288}"/>
          </ac:picMkLst>
        </pc:picChg>
      </pc:sldChg>
      <pc:sldChg chg="modSp mod">
        <pc:chgData name="SRICHAKRANATH" userId="6017ace1-d6f2-4d82-b000-311edf629ee1" providerId="ADAL" clId="{E5BB30D7-6D5B-4E7C-823B-CB2D97268E7B}" dt="2022-05-10T06:11:39.720" v="662" actId="14100"/>
        <pc:sldMkLst>
          <pc:docMk/>
          <pc:sldMk cId="579792846" sldId="284"/>
        </pc:sldMkLst>
        <pc:spChg chg="mod">
          <ac:chgData name="SRICHAKRANATH" userId="6017ace1-d6f2-4d82-b000-311edf629ee1" providerId="ADAL" clId="{E5BB30D7-6D5B-4E7C-823B-CB2D97268E7B}" dt="2022-05-10T06:11:35.519" v="661" actId="14100"/>
          <ac:spMkLst>
            <pc:docMk/>
            <pc:sldMk cId="579792846" sldId="284"/>
            <ac:spMk id="2" creationId="{CCD09730-85F3-49BC-A8CF-5496D6EA0326}"/>
          </ac:spMkLst>
        </pc:spChg>
        <pc:picChg chg="mod">
          <ac:chgData name="SRICHAKRANATH" userId="6017ace1-d6f2-4d82-b000-311edf629ee1" providerId="ADAL" clId="{E5BB30D7-6D5B-4E7C-823B-CB2D97268E7B}" dt="2022-05-10T06:11:39.720" v="662" actId="14100"/>
          <ac:picMkLst>
            <pc:docMk/>
            <pc:sldMk cId="579792846" sldId="284"/>
            <ac:picMk id="5" creationId="{0AC94E6F-D193-4754-8B37-04FB5D64F16E}"/>
          </ac:picMkLst>
        </pc:picChg>
      </pc:sldChg>
      <pc:sldChg chg="add del">
        <pc:chgData name="SRICHAKRANATH" userId="6017ace1-d6f2-4d82-b000-311edf629ee1" providerId="ADAL" clId="{E5BB30D7-6D5B-4E7C-823B-CB2D97268E7B}" dt="2022-05-09T15:21:19.761" v="2" actId="2890"/>
        <pc:sldMkLst>
          <pc:docMk/>
          <pc:sldMk cId="596467944" sldId="285"/>
        </pc:sldMkLst>
      </pc:sldChg>
      <pc:sldChg chg="modSp new del mod">
        <pc:chgData name="SRICHAKRANATH" userId="6017ace1-d6f2-4d82-b000-311edf629ee1" providerId="ADAL" clId="{E5BB30D7-6D5B-4E7C-823B-CB2D97268E7B}" dt="2022-05-09T15:42:00.483" v="63" actId="2696"/>
        <pc:sldMkLst>
          <pc:docMk/>
          <pc:sldMk cId="2149349977" sldId="285"/>
        </pc:sldMkLst>
        <pc:spChg chg="mod">
          <ac:chgData name="SRICHAKRANATH" userId="6017ace1-d6f2-4d82-b000-311edf629ee1" providerId="ADAL" clId="{E5BB30D7-6D5B-4E7C-823B-CB2D97268E7B}" dt="2022-05-09T15:37:35.426" v="23" actId="27636"/>
          <ac:spMkLst>
            <pc:docMk/>
            <pc:sldMk cId="2149349977" sldId="285"/>
            <ac:spMk id="2" creationId="{F8A8229D-4518-5851-DB5E-72F89C112306}"/>
          </ac:spMkLst>
        </pc:spChg>
        <pc:spChg chg="mod">
          <ac:chgData name="SRICHAKRANATH" userId="6017ace1-d6f2-4d82-b000-311edf629ee1" providerId="ADAL" clId="{E5BB30D7-6D5B-4E7C-823B-CB2D97268E7B}" dt="2022-05-09T15:39:56.504" v="60" actId="20577"/>
          <ac:spMkLst>
            <pc:docMk/>
            <pc:sldMk cId="2149349977" sldId="285"/>
            <ac:spMk id="3" creationId="{0BF50BF8-EF39-E9FA-4C7F-0504CBD863A4}"/>
          </ac:spMkLst>
        </pc:spChg>
      </pc:sldChg>
      <pc:sldChg chg="modSp new del mod">
        <pc:chgData name="SRICHAKRANATH" userId="6017ace1-d6f2-4d82-b000-311edf629ee1" providerId="ADAL" clId="{E5BB30D7-6D5B-4E7C-823B-CB2D97268E7B}" dt="2022-05-09T15:42:55.722" v="87" actId="2696"/>
        <pc:sldMkLst>
          <pc:docMk/>
          <pc:sldMk cId="644733047" sldId="286"/>
        </pc:sldMkLst>
        <pc:spChg chg="mod">
          <ac:chgData name="SRICHAKRANATH" userId="6017ace1-d6f2-4d82-b000-311edf629ee1" providerId="ADAL" clId="{E5BB30D7-6D5B-4E7C-823B-CB2D97268E7B}" dt="2022-05-09T15:40:34.485" v="62" actId="14100"/>
          <ac:spMkLst>
            <pc:docMk/>
            <pc:sldMk cId="644733047" sldId="286"/>
            <ac:spMk id="2" creationId="{E3EA44BC-D88A-9712-BAAD-25E2594A54E2}"/>
          </ac:spMkLst>
        </pc:spChg>
      </pc:sldChg>
      <pc:sldChg chg="new del">
        <pc:chgData name="SRICHAKRANATH" userId="6017ace1-d6f2-4d82-b000-311edf629ee1" providerId="ADAL" clId="{E5BB30D7-6D5B-4E7C-823B-CB2D97268E7B}" dt="2022-05-09T15:42:10.556" v="65" actId="2696"/>
        <pc:sldMkLst>
          <pc:docMk/>
          <pc:sldMk cId="40117185" sldId="287"/>
        </pc:sldMkLst>
      </pc:sldChg>
      <pc:sldChg chg="modSp new add del mod ord">
        <pc:chgData name="SRICHAKRANATH" userId="6017ace1-d6f2-4d82-b000-311edf629ee1" providerId="ADAL" clId="{E5BB30D7-6D5B-4E7C-823B-CB2D97268E7B}" dt="2022-05-10T05:51:38.378" v="620" actId="2696"/>
        <pc:sldMkLst>
          <pc:docMk/>
          <pc:sldMk cId="1980315955" sldId="287"/>
        </pc:sldMkLst>
        <pc:spChg chg="mod">
          <ac:chgData name="SRICHAKRANATH" userId="6017ace1-d6f2-4d82-b000-311edf629ee1" providerId="ADAL" clId="{E5BB30D7-6D5B-4E7C-823B-CB2D97268E7B}" dt="2022-05-09T15:42:46.224" v="84" actId="20577"/>
          <ac:spMkLst>
            <pc:docMk/>
            <pc:sldMk cId="1980315955" sldId="287"/>
            <ac:spMk id="2" creationId="{F0BD4E24-0AC4-88C2-65D1-8C672C6870C0}"/>
          </ac:spMkLst>
        </pc:spChg>
      </pc:sldChg>
      <pc:sldChg chg="modSp new mod">
        <pc:chgData name="SRICHAKRANATH" userId="6017ace1-d6f2-4d82-b000-311edf629ee1" providerId="ADAL" clId="{E5BB30D7-6D5B-4E7C-823B-CB2D97268E7B}" dt="2022-05-10T05:51:37.853" v="619" actId="14100"/>
        <pc:sldMkLst>
          <pc:docMk/>
          <pc:sldMk cId="1317597417" sldId="288"/>
        </pc:sldMkLst>
        <pc:spChg chg="mod">
          <ac:chgData name="SRICHAKRANATH" userId="6017ace1-d6f2-4d82-b000-311edf629ee1" providerId="ADAL" clId="{E5BB30D7-6D5B-4E7C-823B-CB2D97268E7B}" dt="2022-05-09T15:43:48.909" v="96" actId="20577"/>
          <ac:spMkLst>
            <pc:docMk/>
            <pc:sldMk cId="1317597417" sldId="288"/>
            <ac:spMk id="2" creationId="{E532A5AC-1881-3184-60AD-1F86C805FFAA}"/>
          </ac:spMkLst>
        </pc:spChg>
        <pc:spChg chg="mod">
          <ac:chgData name="SRICHAKRANATH" userId="6017ace1-d6f2-4d82-b000-311edf629ee1" providerId="ADAL" clId="{E5BB30D7-6D5B-4E7C-823B-CB2D97268E7B}" dt="2022-05-10T05:51:37.853" v="619" actId="14100"/>
          <ac:spMkLst>
            <pc:docMk/>
            <pc:sldMk cId="1317597417" sldId="288"/>
            <ac:spMk id="3" creationId="{57D0850F-32FC-D7FC-94BD-E3E4E41570CC}"/>
          </ac:spMkLst>
        </pc:spChg>
      </pc:sldChg>
      <pc:sldChg chg="modSp new mod">
        <pc:chgData name="SRICHAKRANATH" userId="6017ace1-d6f2-4d82-b000-311edf629ee1" providerId="ADAL" clId="{E5BB30D7-6D5B-4E7C-823B-CB2D97268E7B}" dt="2022-05-10T05:53:07.154" v="646" actId="14100"/>
        <pc:sldMkLst>
          <pc:docMk/>
          <pc:sldMk cId="2653393012" sldId="289"/>
        </pc:sldMkLst>
        <pc:spChg chg="mod">
          <ac:chgData name="SRICHAKRANATH" userId="6017ace1-d6f2-4d82-b000-311edf629ee1" providerId="ADAL" clId="{E5BB30D7-6D5B-4E7C-823B-CB2D97268E7B}" dt="2022-05-10T05:53:07.154" v="646" actId="14100"/>
          <ac:spMkLst>
            <pc:docMk/>
            <pc:sldMk cId="2653393012" sldId="289"/>
            <ac:spMk id="2" creationId="{E24CA82B-399E-183F-CA5A-A3F5B67D3A91}"/>
          </ac:spMkLst>
        </pc:spChg>
      </pc:sldChg>
      <pc:sldChg chg="new del ord">
        <pc:chgData name="SRICHAKRANATH" userId="6017ace1-d6f2-4d82-b000-311edf629ee1" providerId="ADAL" clId="{E5BB30D7-6D5B-4E7C-823B-CB2D97268E7B}" dt="2022-05-09T15:45:26.668" v="125" actId="2696"/>
        <pc:sldMkLst>
          <pc:docMk/>
          <pc:sldMk cId="1773851312" sldId="290"/>
        </pc:sldMkLst>
      </pc:sldChg>
      <pc:sldChg chg="modSp new del mod">
        <pc:chgData name="SRICHAKRANATH" userId="6017ace1-d6f2-4d82-b000-311edf629ee1" providerId="ADAL" clId="{E5BB30D7-6D5B-4E7C-823B-CB2D97268E7B}" dt="2022-05-09T15:45:09.177" v="121" actId="2696"/>
        <pc:sldMkLst>
          <pc:docMk/>
          <pc:sldMk cId="2529041904" sldId="290"/>
        </pc:sldMkLst>
        <pc:spChg chg="mod">
          <ac:chgData name="SRICHAKRANATH" userId="6017ace1-d6f2-4d82-b000-311edf629ee1" providerId="ADAL" clId="{E5BB30D7-6D5B-4E7C-823B-CB2D97268E7B}" dt="2022-05-09T15:44:50.724" v="120" actId="27636"/>
          <ac:spMkLst>
            <pc:docMk/>
            <pc:sldMk cId="2529041904" sldId="290"/>
            <ac:spMk id="2" creationId="{E7F80A76-1E61-3AA5-4938-2FB92398D9C4}"/>
          </ac:spMkLst>
        </pc:spChg>
      </pc:sldChg>
      <pc:sldChg chg="addSp delSp modSp new mod">
        <pc:chgData name="SRICHAKRANATH" userId="6017ace1-d6f2-4d82-b000-311edf629ee1" providerId="ADAL" clId="{E5BB30D7-6D5B-4E7C-823B-CB2D97268E7B}" dt="2022-05-09T15:46:46.366" v="154" actId="14100"/>
        <pc:sldMkLst>
          <pc:docMk/>
          <pc:sldMk cId="3594043128" sldId="290"/>
        </pc:sldMkLst>
        <pc:spChg chg="mod">
          <ac:chgData name="SRICHAKRANATH" userId="6017ace1-d6f2-4d82-b000-311edf629ee1" providerId="ADAL" clId="{E5BB30D7-6D5B-4E7C-823B-CB2D97268E7B}" dt="2022-05-09T15:45:53.439" v="146" actId="20577"/>
          <ac:spMkLst>
            <pc:docMk/>
            <pc:sldMk cId="3594043128" sldId="290"/>
            <ac:spMk id="2" creationId="{89661DC9-6BE3-EECD-0B96-A82D1218B6FB}"/>
          </ac:spMkLst>
        </pc:spChg>
        <pc:spChg chg="del mod">
          <ac:chgData name="SRICHAKRANATH" userId="6017ace1-d6f2-4d82-b000-311edf629ee1" providerId="ADAL" clId="{E5BB30D7-6D5B-4E7C-823B-CB2D97268E7B}" dt="2022-05-09T15:46:31.725" v="148"/>
          <ac:spMkLst>
            <pc:docMk/>
            <pc:sldMk cId="3594043128" sldId="290"/>
            <ac:spMk id="3" creationId="{4F7F391C-B74D-1102-BF15-524C33327C34}"/>
          </ac:spMkLst>
        </pc:spChg>
        <pc:picChg chg="add mod">
          <ac:chgData name="SRICHAKRANATH" userId="6017ace1-d6f2-4d82-b000-311edf629ee1" providerId="ADAL" clId="{E5BB30D7-6D5B-4E7C-823B-CB2D97268E7B}" dt="2022-05-09T15:46:46.366" v="154" actId="14100"/>
          <ac:picMkLst>
            <pc:docMk/>
            <pc:sldMk cId="3594043128" sldId="290"/>
            <ac:picMk id="4" creationId="{26D13BAE-F16D-6978-2E6E-A13B0DF043A8}"/>
          </ac:picMkLst>
        </pc:picChg>
      </pc:sldChg>
      <pc:sldChg chg="addSp delSp modSp add mod setBg">
        <pc:chgData name="SRICHAKRANATH" userId="6017ace1-d6f2-4d82-b000-311edf629ee1" providerId="ADAL" clId="{E5BB30D7-6D5B-4E7C-823B-CB2D97268E7B}" dt="2022-05-09T15:48:07.620" v="186"/>
        <pc:sldMkLst>
          <pc:docMk/>
          <pc:sldMk cId="262428472" sldId="291"/>
        </pc:sldMkLst>
        <pc:spChg chg="mod">
          <ac:chgData name="SRICHAKRANATH" userId="6017ace1-d6f2-4d82-b000-311edf629ee1" providerId="ADAL" clId="{E5BB30D7-6D5B-4E7C-823B-CB2D97268E7B}" dt="2022-05-09T15:47:00.506" v="169" actId="20577"/>
          <ac:spMkLst>
            <pc:docMk/>
            <pc:sldMk cId="262428472" sldId="291"/>
            <ac:spMk id="2" creationId="{89661DC9-6BE3-EECD-0B96-A82D1218B6FB}"/>
          </ac:spMkLst>
        </pc:spChg>
        <pc:spChg chg="add del mod">
          <ac:chgData name="SRICHAKRANATH" userId="6017ace1-d6f2-4d82-b000-311edf629ee1" providerId="ADAL" clId="{E5BB30D7-6D5B-4E7C-823B-CB2D97268E7B}" dt="2022-05-09T15:47:15.035" v="172"/>
          <ac:spMkLst>
            <pc:docMk/>
            <pc:sldMk cId="262428472" sldId="291"/>
            <ac:spMk id="5" creationId="{BC91360F-C0F5-0626-C494-B520F3EEA4E2}"/>
          </ac:spMkLst>
        </pc:spChg>
        <pc:picChg chg="del mod">
          <ac:chgData name="SRICHAKRANATH" userId="6017ace1-d6f2-4d82-b000-311edf629ee1" providerId="ADAL" clId="{E5BB30D7-6D5B-4E7C-823B-CB2D97268E7B}" dt="2022-05-09T15:47:02.990" v="171" actId="478"/>
          <ac:picMkLst>
            <pc:docMk/>
            <pc:sldMk cId="262428472" sldId="291"/>
            <ac:picMk id="4" creationId="{26D13BAE-F16D-6978-2E6E-A13B0DF043A8}"/>
          </ac:picMkLst>
        </pc:picChg>
        <pc:picChg chg="add mod">
          <ac:chgData name="SRICHAKRANATH" userId="6017ace1-d6f2-4d82-b000-311edf629ee1" providerId="ADAL" clId="{E5BB30D7-6D5B-4E7C-823B-CB2D97268E7B}" dt="2022-05-09T15:47:44.101" v="180" actId="1076"/>
          <ac:picMkLst>
            <pc:docMk/>
            <pc:sldMk cId="262428472" sldId="291"/>
            <ac:picMk id="6" creationId="{11BD6145-1F6F-F615-65BC-35DCB38791AD}"/>
          </ac:picMkLst>
        </pc:picChg>
      </pc:sldChg>
      <pc:sldChg chg="addSp delSp modSp add mod">
        <pc:chgData name="SRICHAKRANATH" userId="6017ace1-d6f2-4d82-b000-311edf629ee1" providerId="ADAL" clId="{E5BB30D7-6D5B-4E7C-823B-CB2D97268E7B}" dt="2022-05-09T15:49:11.124" v="220" actId="14100"/>
        <pc:sldMkLst>
          <pc:docMk/>
          <pc:sldMk cId="1977992352" sldId="292"/>
        </pc:sldMkLst>
        <pc:spChg chg="mod">
          <ac:chgData name="SRICHAKRANATH" userId="6017ace1-d6f2-4d82-b000-311edf629ee1" providerId="ADAL" clId="{E5BB30D7-6D5B-4E7C-823B-CB2D97268E7B}" dt="2022-05-09T15:48:20.557" v="204" actId="20577"/>
          <ac:spMkLst>
            <pc:docMk/>
            <pc:sldMk cId="1977992352" sldId="292"/>
            <ac:spMk id="2" creationId="{89661DC9-6BE3-EECD-0B96-A82D1218B6FB}"/>
          </ac:spMkLst>
        </pc:spChg>
        <pc:spChg chg="add del mod">
          <ac:chgData name="SRICHAKRANATH" userId="6017ace1-d6f2-4d82-b000-311edf629ee1" providerId="ADAL" clId="{E5BB30D7-6D5B-4E7C-823B-CB2D97268E7B}" dt="2022-05-09T15:48:31.761" v="206"/>
          <ac:spMkLst>
            <pc:docMk/>
            <pc:sldMk cId="1977992352" sldId="292"/>
            <ac:spMk id="4" creationId="{4040C2C4-5188-28D0-8800-DC5F5A6CECC7}"/>
          </ac:spMkLst>
        </pc:spChg>
        <pc:picChg chg="del">
          <ac:chgData name="SRICHAKRANATH" userId="6017ace1-d6f2-4d82-b000-311edf629ee1" providerId="ADAL" clId="{E5BB30D7-6D5B-4E7C-823B-CB2D97268E7B}" dt="2022-05-09T15:48:23.206" v="205" actId="478"/>
          <ac:picMkLst>
            <pc:docMk/>
            <pc:sldMk cId="1977992352" sldId="292"/>
            <ac:picMk id="6" creationId="{11BD6145-1F6F-F615-65BC-35DCB38791AD}"/>
          </ac:picMkLst>
        </pc:picChg>
        <pc:picChg chg="add mod">
          <ac:chgData name="SRICHAKRANATH" userId="6017ace1-d6f2-4d82-b000-311edf629ee1" providerId="ADAL" clId="{E5BB30D7-6D5B-4E7C-823B-CB2D97268E7B}" dt="2022-05-09T15:49:11.124" v="220" actId="14100"/>
          <ac:picMkLst>
            <pc:docMk/>
            <pc:sldMk cId="1977992352" sldId="292"/>
            <ac:picMk id="7" creationId="{454565EC-57E6-A551-9C9D-8E8BD9BC67B1}"/>
          </ac:picMkLst>
        </pc:picChg>
      </pc:sldChg>
      <pc:sldChg chg="addSp delSp modSp add mod">
        <pc:chgData name="SRICHAKRANATH" userId="6017ace1-d6f2-4d82-b000-311edf629ee1" providerId="ADAL" clId="{E5BB30D7-6D5B-4E7C-823B-CB2D97268E7B}" dt="2022-05-09T15:49:54.382" v="259" actId="14100"/>
        <pc:sldMkLst>
          <pc:docMk/>
          <pc:sldMk cId="2275607251" sldId="293"/>
        </pc:sldMkLst>
        <pc:spChg chg="mod">
          <ac:chgData name="SRICHAKRANATH" userId="6017ace1-d6f2-4d82-b000-311edf629ee1" providerId="ADAL" clId="{E5BB30D7-6D5B-4E7C-823B-CB2D97268E7B}" dt="2022-05-09T15:49:29.208" v="251" actId="20577"/>
          <ac:spMkLst>
            <pc:docMk/>
            <pc:sldMk cId="2275607251" sldId="293"/>
            <ac:spMk id="2" creationId="{89661DC9-6BE3-EECD-0B96-A82D1218B6FB}"/>
          </ac:spMkLst>
        </pc:spChg>
        <pc:spChg chg="add del mod">
          <ac:chgData name="SRICHAKRANATH" userId="6017ace1-d6f2-4d82-b000-311edf629ee1" providerId="ADAL" clId="{E5BB30D7-6D5B-4E7C-823B-CB2D97268E7B}" dt="2022-05-09T15:49:45.658" v="255"/>
          <ac:spMkLst>
            <pc:docMk/>
            <pc:sldMk cId="2275607251" sldId="293"/>
            <ac:spMk id="4" creationId="{7BE17305-C2CA-C4C0-BEDF-CF228004ECC6}"/>
          </ac:spMkLst>
        </pc:spChg>
        <pc:picChg chg="add mod">
          <ac:chgData name="SRICHAKRANATH" userId="6017ace1-d6f2-4d82-b000-311edf629ee1" providerId="ADAL" clId="{E5BB30D7-6D5B-4E7C-823B-CB2D97268E7B}" dt="2022-05-09T15:49:44.052" v="254"/>
          <ac:picMkLst>
            <pc:docMk/>
            <pc:sldMk cId="2275607251" sldId="293"/>
            <ac:picMk id="6" creationId="{30D6C299-AAE6-49E6-A8C2-01025C74ADC6}"/>
          </ac:picMkLst>
        </pc:picChg>
        <pc:picChg chg="del">
          <ac:chgData name="SRICHAKRANATH" userId="6017ace1-d6f2-4d82-b000-311edf629ee1" providerId="ADAL" clId="{E5BB30D7-6D5B-4E7C-823B-CB2D97268E7B}" dt="2022-05-09T15:49:33.554" v="252" actId="478"/>
          <ac:picMkLst>
            <pc:docMk/>
            <pc:sldMk cId="2275607251" sldId="293"/>
            <ac:picMk id="7" creationId="{454565EC-57E6-A551-9C9D-8E8BD9BC67B1}"/>
          </ac:picMkLst>
        </pc:picChg>
        <pc:picChg chg="add mod">
          <ac:chgData name="SRICHAKRANATH" userId="6017ace1-d6f2-4d82-b000-311edf629ee1" providerId="ADAL" clId="{E5BB30D7-6D5B-4E7C-823B-CB2D97268E7B}" dt="2022-05-09T15:49:54.382" v="259" actId="14100"/>
          <ac:picMkLst>
            <pc:docMk/>
            <pc:sldMk cId="2275607251" sldId="293"/>
            <ac:picMk id="8" creationId="{30D6C299-AAE6-49E6-A8C2-01025C74ADC6}"/>
          </ac:picMkLst>
        </pc:picChg>
      </pc:sldChg>
      <pc:sldChg chg="new del">
        <pc:chgData name="SRICHAKRANATH" userId="6017ace1-d6f2-4d82-b000-311edf629ee1" providerId="ADAL" clId="{E5BB30D7-6D5B-4E7C-823B-CB2D97268E7B}" dt="2022-05-09T15:55:08.037" v="261" actId="2696"/>
        <pc:sldMkLst>
          <pc:docMk/>
          <pc:sldMk cId="1002513594" sldId="294"/>
        </pc:sldMkLst>
      </pc:sldChg>
      <pc:sldChg chg="modSp new mod">
        <pc:chgData name="SRICHAKRANATH" userId="6017ace1-d6f2-4d82-b000-311edf629ee1" providerId="ADAL" clId="{E5BB30D7-6D5B-4E7C-823B-CB2D97268E7B}" dt="2022-05-10T05:29:41.287" v="277" actId="1076"/>
        <pc:sldMkLst>
          <pc:docMk/>
          <pc:sldMk cId="1525013996" sldId="294"/>
        </pc:sldMkLst>
        <pc:spChg chg="mod">
          <ac:chgData name="SRICHAKRANATH" userId="6017ace1-d6f2-4d82-b000-311edf629ee1" providerId="ADAL" clId="{E5BB30D7-6D5B-4E7C-823B-CB2D97268E7B}" dt="2022-05-10T05:29:41.287" v="277" actId="1076"/>
          <ac:spMkLst>
            <pc:docMk/>
            <pc:sldMk cId="1525013996" sldId="294"/>
            <ac:spMk id="2" creationId="{B84A7F75-5963-DAD1-E0AF-80896F999831}"/>
          </ac:spMkLst>
        </pc:spChg>
      </pc:sldChg>
      <pc:sldChg chg="modSp new mod">
        <pc:chgData name="SRICHAKRANATH" userId="6017ace1-d6f2-4d82-b000-311edf629ee1" providerId="ADAL" clId="{E5BB30D7-6D5B-4E7C-823B-CB2D97268E7B}" dt="2022-05-10T06:14:47.494" v="673" actId="20577"/>
        <pc:sldMkLst>
          <pc:docMk/>
          <pc:sldMk cId="888411682" sldId="295"/>
        </pc:sldMkLst>
        <pc:spChg chg="mod">
          <ac:chgData name="SRICHAKRANATH" userId="6017ace1-d6f2-4d82-b000-311edf629ee1" providerId="ADAL" clId="{E5BB30D7-6D5B-4E7C-823B-CB2D97268E7B}" dt="2022-05-10T06:14:47.494" v="673" actId="20577"/>
          <ac:spMkLst>
            <pc:docMk/>
            <pc:sldMk cId="888411682" sldId="295"/>
            <ac:spMk id="2" creationId="{601EAA4F-47D5-FB53-41B6-42E0ADF6EC12}"/>
          </ac:spMkLst>
        </pc:spChg>
      </pc:sldChg>
    </pc:docChg>
  </pc:docChgLst>
  <pc:docChgLst>
    <pc:chgData name="SRICHAKRANATH" userId="6017ace1-d6f2-4d82-b000-311edf629ee1" providerId="ADAL" clId="{AD68C4BE-983F-4859-9850-D59529292E9F}"/>
    <pc:docChg chg="modSld">
      <pc:chgData name="SRICHAKRANATH" userId="6017ace1-d6f2-4d82-b000-311edf629ee1" providerId="ADAL" clId="{AD68C4BE-983F-4859-9850-D59529292E9F}" dt="2022-04-12T07:53:48.390" v="51" actId="20577"/>
      <pc:docMkLst>
        <pc:docMk/>
      </pc:docMkLst>
      <pc:sldChg chg="modSp mod">
        <pc:chgData name="SRICHAKRANATH" userId="6017ace1-d6f2-4d82-b000-311edf629ee1" providerId="ADAL" clId="{AD68C4BE-983F-4859-9850-D59529292E9F}" dt="2022-04-12T07:53:48.390" v="51" actId="20577"/>
        <pc:sldMkLst>
          <pc:docMk/>
          <pc:sldMk cId="1905179724" sldId="256"/>
        </pc:sldMkLst>
        <pc:spChg chg="mod">
          <ac:chgData name="SRICHAKRANATH" userId="6017ace1-d6f2-4d82-b000-311edf629ee1" providerId="ADAL" clId="{AD68C4BE-983F-4859-9850-D59529292E9F}" dt="2022-04-12T07:53:48.390" v="51" actId="20577"/>
          <ac:spMkLst>
            <pc:docMk/>
            <pc:sldMk cId="1905179724" sldId="256"/>
            <ac:spMk id="3" creationId="{6391EFBC-4030-4BF8-9843-75E81FB0301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959030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B2FA7E-20A0-4763-8CA8-6F1AAA19C6DD}"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4156467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2165279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2744487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3027636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1985221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2104268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2927846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179674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242055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B2FA7E-20A0-4763-8CA8-6F1AAA19C6DD}"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1213040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B2FA7E-20A0-4763-8CA8-6F1AAA19C6DD}"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1773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B2FA7E-20A0-4763-8CA8-6F1AAA19C6DD}" type="datetimeFigureOut">
              <a:rPr lang="en-IN" smtClean="0"/>
              <a:t>10-05-2022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199226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B2FA7E-20A0-4763-8CA8-6F1AAA19C6DD}" type="datetimeFigureOut">
              <a:rPr lang="en-IN" smtClean="0"/>
              <a:t>10-05-2022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1294846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B2FA7E-20A0-4763-8CA8-6F1AAA19C6DD}" type="datetimeFigureOut">
              <a:rPr lang="en-IN" smtClean="0"/>
              <a:t>10-05-2022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77932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B2FA7E-20A0-4763-8CA8-6F1AAA19C6DD}"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2088389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EB2FA7E-20A0-4763-8CA8-6F1AAA19C6DD}" type="datetimeFigureOut">
              <a:rPr lang="en-IN" smtClean="0"/>
              <a:t>10-05-2022</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7615ED0A-5269-4F2C-BF2A-8FFB0AF025B0}" type="slidenum">
              <a:rPr lang="en-IN" smtClean="0"/>
              <a:t>‹#›</a:t>
            </a:fld>
            <a:endParaRPr lang="en-IN"/>
          </a:p>
        </p:txBody>
      </p:sp>
    </p:spTree>
    <p:extLst>
      <p:ext uri="{BB962C8B-B14F-4D97-AF65-F5344CB8AC3E}">
        <p14:creationId xmlns:p14="http://schemas.microsoft.com/office/powerpoint/2010/main" val="398287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EB2FA7E-20A0-4763-8CA8-6F1AAA19C6DD}" type="datetimeFigureOut">
              <a:rPr lang="en-IN" smtClean="0"/>
              <a:t>10-05-2022</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615ED0A-5269-4F2C-BF2A-8FFB0AF025B0}" type="slidenum">
              <a:rPr lang="en-IN" smtClean="0"/>
              <a:t>‹#›</a:t>
            </a:fld>
            <a:endParaRPr lang="en-IN"/>
          </a:p>
        </p:txBody>
      </p:sp>
    </p:spTree>
    <p:extLst>
      <p:ext uri="{BB962C8B-B14F-4D97-AF65-F5344CB8AC3E}">
        <p14:creationId xmlns:p14="http://schemas.microsoft.com/office/powerpoint/2010/main" val="317463950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9AA3-13DC-4962-8183-4A520B8E55BB}"/>
              </a:ext>
            </a:extLst>
          </p:cNvPr>
          <p:cNvSpPr>
            <a:spLocks noGrp="1"/>
          </p:cNvSpPr>
          <p:nvPr>
            <p:ph type="ctrTitle"/>
          </p:nvPr>
        </p:nvSpPr>
        <p:spPr>
          <a:xfrm>
            <a:off x="1810141" y="320040"/>
            <a:ext cx="8676222" cy="2207623"/>
          </a:xfrm>
        </p:spPr>
        <p:txBody>
          <a:bodyPr>
            <a:normAutofit fontScale="90000"/>
          </a:bodyPr>
          <a:lstStyle/>
          <a:p>
            <a:r>
              <a:rPr lang="en-IN" sz="7200" dirty="0">
                <a:latin typeface="Bernard MT Condensed" panose="02050806060905020404" pitchFamily="18" charset="0"/>
              </a:rPr>
              <a:t>Intrusion detection system</a:t>
            </a:r>
          </a:p>
        </p:txBody>
      </p:sp>
      <p:sp>
        <p:nvSpPr>
          <p:cNvPr id="3" name="Subtitle 2">
            <a:extLst>
              <a:ext uri="{FF2B5EF4-FFF2-40B4-BE49-F238E27FC236}">
                <a16:creationId xmlns:a16="http://schemas.microsoft.com/office/drawing/2014/main" id="{C11C9CBA-8F81-4611-9088-C1260C66435A}"/>
              </a:ext>
            </a:extLst>
          </p:cNvPr>
          <p:cNvSpPr>
            <a:spLocks noGrp="1"/>
          </p:cNvSpPr>
          <p:nvPr>
            <p:ph type="subTitle" idx="1"/>
          </p:nvPr>
        </p:nvSpPr>
        <p:spPr>
          <a:xfrm>
            <a:off x="1751012" y="2841172"/>
            <a:ext cx="8676222" cy="2950028"/>
          </a:xfrm>
        </p:spPr>
        <p:txBody>
          <a:bodyPr>
            <a:normAutofit fontScale="77500" lnSpcReduction="20000"/>
          </a:bodyPr>
          <a:lstStyle/>
          <a:p>
            <a:pPr algn="l"/>
            <a:r>
              <a:rPr lang="en-IN" u="sng" dirty="0"/>
              <a:t>Group 16</a:t>
            </a:r>
          </a:p>
          <a:p>
            <a:pPr algn="l"/>
            <a:endParaRPr lang="en-IN" u="sng" dirty="0"/>
          </a:p>
          <a:p>
            <a:pPr algn="l"/>
            <a:r>
              <a:rPr lang="en-IN" u="sng" dirty="0"/>
              <a:t>Group Members</a:t>
            </a:r>
            <a:r>
              <a:rPr lang="en-IN" dirty="0"/>
              <a:t>												</a:t>
            </a:r>
            <a:r>
              <a:rPr lang="en-IN" u="sng" dirty="0"/>
              <a:t>guide</a:t>
            </a:r>
          </a:p>
          <a:p>
            <a:pPr algn="l"/>
            <a:endParaRPr lang="en-IN" u="sng" dirty="0"/>
          </a:p>
          <a:p>
            <a:pPr algn="l"/>
            <a:r>
              <a:rPr lang="en-IN" dirty="0"/>
              <a:t>T Srichakranath        19241a1255								Dr. N. Rajasekhar</a:t>
            </a:r>
          </a:p>
          <a:p>
            <a:pPr algn="l"/>
            <a:r>
              <a:rPr lang="en-IN" dirty="0"/>
              <a:t>Shaik Sohel                19241a1251								Professor, IT,GRIET</a:t>
            </a:r>
          </a:p>
          <a:p>
            <a:pPr algn="l"/>
            <a:r>
              <a:rPr lang="en-IN" dirty="0"/>
              <a:t>P Venkata Anirudh    19241a1238</a:t>
            </a:r>
          </a:p>
          <a:p>
            <a:pPr algn="l"/>
            <a:r>
              <a:rPr lang="en-IN" dirty="0"/>
              <a:t>P Hruthvik Reddy        19241a1240     </a:t>
            </a:r>
          </a:p>
        </p:txBody>
      </p:sp>
    </p:spTree>
    <p:extLst>
      <p:ext uri="{BB962C8B-B14F-4D97-AF65-F5344CB8AC3E}">
        <p14:creationId xmlns:p14="http://schemas.microsoft.com/office/powerpoint/2010/main" val="1279954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2D71-E9F1-4784-AD44-C1055B27FE91}"/>
              </a:ext>
            </a:extLst>
          </p:cNvPr>
          <p:cNvSpPr>
            <a:spLocks noGrp="1"/>
          </p:cNvSpPr>
          <p:nvPr>
            <p:ph type="title"/>
          </p:nvPr>
        </p:nvSpPr>
        <p:spPr>
          <a:xfrm>
            <a:off x="1141413" y="609600"/>
            <a:ext cx="9905998" cy="846909"/>
          </a:xfrm>
        </p:spPr>
        <p:txBody>
          <a:bodyPr/>
          <a:lstStyle/>
          <a:p>
            <a:r>
              <a:rPr lang="en-IN" dirty="0"/>
              <a:t>Importing libraries</a:t>
            </a:r>
          </a:p>
        </p:txBody>
      </p:sp>
      <p:pic>
        <p:nvPicPr>
          <p:cNvPr id="5" name="Content Placeholder 4">
            <a:extLst>
              <a:ext uri="{FF2B5EF4-FFF2-40B4-BE49-F238E27FC236}">
                <a16:creationId xmlns:a16="http://schemas.microsoft.com/office/drawing/2014/main" id="{DCF2EB7B-EAB2-405E-BC61-B711D61E1B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4" y="1717656"/>
            <a:ext cx="9341530" cy="4689675"/>
          </a:xfrm>
        </p:spPr>
      </p:pic>
    </p:spTree>
    <p:extLst>
      <p:ext uri="{BB962C8B-B14F-4D97-AF65-F5344CB8AC3E}">
        <p14:creationId xmlns:p14="http://schemas.microsoft.com/office/powerpoint/2010/main" val="318880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39F4-08FF-46EC-AFD3-6F3ECAFED363}"/>
              </a:ext>
            </a:extLst>
          </p:cNvPr>
          <p:cNvSpPr>
            <a:spLocks noGrp="1"/>
          </p:cNvSpPr>
          <p:nvPr>
            <p:ph type="title"/>
          </p:nvPr>
        </p:nvSpPr>
        <p:spPr/>
        <p:txBody>
          <a:bodyPr/>
          <a:lstStyle/>
          <a:p>
            <a:r>
              <a:rPr lang="en-IN" dirty="0"/>
              <a:t>Loading datasets</a:t>
            </a:r>
          </a:p>
        </p:txBody>
      </p:sp>
      <p:pic>
        <p:nvPicPr>
          <p:cNvPr id="5" name="Content Placeholder 4">
            <a:extLst>
              <a:ext uri="{FF2B5EF4-FFF2-40B4-BE49-F238E27FC236}">
                <a16:creationId xmlns:a16="http://schemas.microsoft.com/office/drawing/2014/main" id="{D0E547A9-7393-44BD-9380-3E4E4F22A0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6696" y="3050177"/>
            <a:ext cx="8534462" cy="1066802"/>
          </a:xfrm>
        </p:spPr>
      </p:pic>
    </p:spTree>
    <p:extLst>
      <p:ext uri="{BB962C8B-B14F-4D97-AF65-F5344CB8AC3E}">
        <p14:creationId xmlns:p14="http://schemas.microsoft.com/office/powerpoint/2010/main" val="142096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C220-FD04-419B-973E-C22BE7DBBD9A}"/>
              </a:ext>
            </a:extLst>
          </p:cNvPr>
          <p:cNvSpPr>
            <a:spLocks noGrp="1"/>
          </p:cNvSpPr>
          <p:nvPr>
            <p:ph type="title"/>
          </p:nvPr>
        </p:nvSpPr>
        <p:spPr>
          <a:xfrm>
            <a:off x="1141413" y="609600"/>
            <a:ext cx="9905998" cy="1519646"/>
          </a:xfrm>
        </p:spPr>
        <p:txBody>
          <a:bodyPr/>
          <a:lstStyle/>
          <a:p>
            <a:r>
              <a:rPr lang="en-IN" dirty="0"/>
              <a:t>Displaying initial data</a:t>
            </a:r>
          </a:p>
        </p:txBody>
      </p:sp>
      <p:pic>
        <p:nvPicPr>
          <p:cNvPr id="7" name="Content Placeholder 6">
            <a:extLst>
              <a:ext uri="{FF2B5EF4-FFF2-40B4-BE49-F238E27FC236}">
                <a16:creationId xmlns:a16="http://schemas.microsoft.com/office/drawing/2014/main" id="{3A803AA5-D5EB-C354-8C7B-0BFCE31B1E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4217" y="1809206"/>
            <a:ext cx="10535194" cy="4774474"/>
          </a:xfrm>
        </p:spPr>
      </p:pic>
    </p:spTree>
    <p:extLst>
      <p:ext uri="{BB962C8B-B14F-4D97-AF65-F5344CB8AC3E}">
        <p14:creationId xmlns:p14="http://schemas.microsoft.com/office/powerpoint/2010/main" val="388586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6927B-A46E-4C25-8121-8CCE255416EC}"/>
              </a:ext>
            </a:extLst>
          </p:cNvPr>
          <p:cNvSpPr>
            <a:spLocks noGrp="1"/>
          </p:cNvSpPr>
          <p:nvPr>
            <p:ph type="title"/>
          </p:nvPr>
        </p:nvSpPr>
        <p:spPr/>
        <p:txBody>
          <a:bodyPr/>
          <a:lstStyle/>
          <a:p>
            <a:r>
              <a:rPr lang="en-IN" dirty="0"/>
              <a:t>Describing training and prediction data</a:t>
            </a:r>
          </a:p>
        </p:txBody>
      </p:sp>
      <p:sp>
        <p:nvSpPr>
          <p:cNvPr id="3" name="Text Placeholder 2">
            <a:extLst>
              <a:ext uri="{FF2B5EF4-FFF2-40B4-BE49-F238E27FC236}">
                <a16:creationId xmlns:a16="http://schemas.microsoft.com/office/drawing/2014/main" id="{66D3B7F8-CAAA-4D07-98EF-6347DBDA4C8A}"/>
              </a:ext>
            </a:extLst>
          </p:cNvPr>
          <p:cNvSpPr>
            <a:spLocks noGrp="1"/>
          </p:cNvSpPr>
          <p:nvPr>
            <p:ph type="body" idx="1"/>
          </p:nvPr>
        </p:nvSpPr>
        <p:spPr/>
        <p:txBody>
          <a:bodyPr/>
          <a:lstStyle/>
          <a:p>
            <a:r>
              <a:rPr lang="en-IN" dirty="0"/>
              <a:t>Training data</a:t>
            </a:r>
          </a:p>
        </p:txBody>
      </p:sp>
      <p:pic>
        <p:nvPicPr>
          <p:cNvPr id="8" name="Content Placeholder 7">
            <a:extLst>
              <a:ext uri="{FF2B5EF4-FFF2-40B4-BE49-F238E27FC236}">
                <a16:creationId xmlns:a16="http://schemas.microsoft.com/office/drawing/2014/main" id="{4F86A6ED-76E2-4B69-B90B-46526F31789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41413" y="3513909"/>
            <a:ext cx="4876800" cy="2692401"/>
          </a:xfrm>
        </p:spPr>
      </p:pic>
      <p:sp>
        <p:nvSpPr>
          <p:cNvPr id="5" name="Text Placeholder 4">
            <a:extLst>
              <a:ext uri="{FF2B5EF4-FFF2-40B4-BE49-F238E27FC236}">
                <a16:creationId xmlns:a16="http://schemas.microsoft.com/office/drawing/2014/main" id="{1C21C811-0AB8-4F0E-A59A-19A961E669E5}"/>
              </a:ext>
            </a:extLst>
          </p:cNvPr>
          <p:cNvSpPr>
            <a:spLocks noGrp="1"/>
          </p:cNvSpPr>
          <p:nvPr>
            <p:ph type="body" sz="quarter" idx="3"/>
          </p:nvPr>
        </p:nvSpPr>
        <p:spPr/>
        <p:txBody>
          <a:bodyPr/>
          <a:lstStyle/>
          <a:p>
            <a:r>
              <a:rPr lang="en-IN" dirty="0"/>
              <a:t>Prediction data</a:t>
            </a:r>
          </a:p>
        </p:txBody>
      </p:sp>
      <p:pic>
        <p:nvPicPr>
          <p:cNvPr id="10" name="Content Placeholder 9">
            <a:extLst>
              <a:ext uri="{FF2B5EF4-FFF2-40B4-BE49-F238E27FC236}">
                <a16:creationId xmlns:a16="http://schemas.microsoft.com/office/drawing/2014/main" id="{2CF9F95B-CFF4-40D2-9E37-F32D06358F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0613" y="3513910"/>
            <a:ext cx="4876800" cy="2692400"/>
          </a:xfrm>
        </p:spPr>
      </p:pic>
    </p:spTree>
    <p:extLst>
      <p:ext uri="{BB962C8B-B14F-4D97-AF65-F5344CB8AC3E}">
        <p14:creationId xmlns:p14="http://schemas.microsoft.com/office/powerpoint/2010/main" val="3577335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0AC6-9A9C-4B81-8727-5C0A6471FB9E}"/>
              </a:ext>
            </a:extLst>
          </p:cNvPr>
          <p:cNvSpPr>
            <a:spLocks noGrp="1"/>
          </p:cNvSpPr>
          <p:nvPr>
            <p:ph type="title"/>
          </p:nvPr>
        </p:nvSpPr>
        <p:spPr/>
        <p:txBody>
          <a:bodyPr/>
          <a:lstStyle/>
          <a:p>
            <a:r>
              <a:rPr lang="en-IN" dirty="0"/>
              <a:t>Attack categories in training and prediction</a:t>
            </a:r>
          </a:p>
        </p:txBody>
      </p:sp>
      <p:pic>
        <p:nvPicPr>
          <p:cNvPr id="5" name="Content Placeholder 4">
            <a:extLst>
              <a:ext uri="{FF2B5EF4-FFF2-40B4-BE49-F238E27FC236}">
                <a16:creationId xmlns:a16="http://schemas.microsoft.com/office/drawing/2014/main" id="{708EBCEB-026B-4477-BA00-B2DD93212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1355" y="2355915"/>
            <a:ext cx="6459582" cy="4234857"/>
          </a:xfrm>
        </p:spPr>
      </p:pic>
    </p:spTree>
    <p:extLst>
      <p:ext uri="{BB962C8B-B14F-4D97-AF65-F5344CB8AC3E}">
        <p14:creationId xmlns:p14="http://schemas.microsoft.com/office/powerpoint/2010/main" val="1310549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22FA-0011-41C2-A6D1-1F84FE8CC603}"/>
              </a:ext>
            </a:extLst>
          </p:cNvPr>
          <p:cNvSpPr>
            <a:spLocks noGrp="1"/>
          </p:cNvSpPr>
          <p:nvPr>
            <p:ph type="title"/>
          </p:nvPr>
        </p:nvSpPr>
        <p:spPr/>
        <p:txBody>
          <a:bodyPr/>
          <a:lstStyle/>
          <a:p>
            <a:r>
              <a:rPr lang="en-IN" dirty="0"/>
              <a:t>Pre processing – standard scaling</a:t>
            </a:r>
          </a:p>
        </p:txBody>
      </p:sp>
      <p:pic>
        <p:nvPicPr>
          <p:cNvPr id="5" name="Content Placeholder 4">
            <a:extLst>
              <a:ext uri="{FF2B5EF4-FFF2-40B4-BE49-F238E27FC236}">
                <a16:creationId xmlns:a16="http://schemas.microsoft.com/office/drawing/2014/main" id="{C514B677-6CB6-4A9A-943B-DB1A47F58E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182" y="2893424"/>
            <a:ext cx="8534462" cy="2116732"/>
          </a:xfrm>
        </p:spPr>
      </p:pic>
    </p:spTree>
    <p:extLst>
      <p:ext uri="{BB962C8B-B14F-4D97-AF65-F5344CB8AC3E}">
        <p14:creationId xmlns:p14="http://schemas.microsoft.com/office/powerpoint/2010/main" val="2418885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5F20-CD65-4F69-8964-D0A8846A9606}"/>
              </a:ext>
            </a:extLst>
          </p:cNvPr>
          <p:cNvSpPr>
            <a:spLocks noGrp="1"/>
          </p:cNvSpPr>
          <p:nvPr>
            <p:ph type="title"/>
          </p:nvPr>
        </p:nvSpPr>
        <p:spPr/>
        <p:txBody>
          <a:bodyPr/>
          <a:lstStyle/>
          <a:p>
            <a:r>
              <a:rPr lang="en-IN" dirty="0"/>
              <a:t>Pre processing – label encoding</a:t>
            </a:r>
          </a:p>
        </p:txBody>
      </p:sp>
      <p:pic>
        <p:nvPicPr>
          <p:cNvPr id="5" name="Content Placeholder 4">
            <a:extLst>
              <a:ext uri="{FF2B5EF4-FFF2-40B4-BE49-F238E27FC236}">
                <a16:creationId xmlns:a16="http://schemas.microsoft.com/office/drawing/2014/main" id="{18297B4A-EF53-4C73-82A8-B97731C23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6707" y="2658290"/>
            <a:ext cx="8515412" cy="2873829"/>
          </a:xfrm>
        </p:spPr>
      </p:pic>
    </p:spTree>
    <p:extLst>
      <p:ext uri="{BB962C8B-B14F-4D97-AF65-F5344CB8AC3E}">
        <p14:creationId xmlns:p14="http://schemas.microsoft.com/office/powerpoint/2010/main" val="54230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3A45-A01D-474C-8C1C-C45DE8A48A0D}"/>
              </a:ext>
            </a:extLst>
          </p:cNvPr>
          <p:cNvSpPr>
            <a:spLocks noGrp="1"/>
          </p:cNvSpPr>
          <p:nvPr>
            <p:ph type="title"/>
          </p:nvPr>
        </p:nvSpPr>
        <p:spPr/>
        <p:txBody>
          <a:bodyPr/>
          <a:lstStyle/>
          <a:p>
            <a:r>
              <a:rPr lang="en-IN" dirty="0"/>
              <a:t>Plotting important factors</a:t>
            </a:r>
          </a:p>
        </p:txBody>
      </p:sp>
      <p:pic>
        <p:nvPicPr>
          <p:cNvPr id="5" name="Content Placeholder 4">
            <a:extLst>
              <a:ext uri="{FF2B5EF4-FFF2-40B4-BE49-F238E27FC236}">
                <a16:creationId xmlns:a16="http://schemas.microsoft.com/office/drawing/2014/main" id="{048470A6-3857-45C4-9842-283D928211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990" y="2488791"/>
            <a:ext cx="7295604" cy="4005479"/>
          </a:xfrm>
        </p:spPr>
      </p:pic>
    </p:spTree>
    <p:extLst>
      <p:ext uri="{BB962C8B-B14F-4D97-AF65-F5344CB8AC3E}">
        <p14:creationId xmlns:p14="http://schemas.microsoft.com/office/powerpoint/2010/main" val="555263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7FB60-F1F6-48DA-910A-0ABD21D57AD7}"/>
              </a:ext>
            </a:extLst>
          </p:cNvPr>
          <p:cNvSpPr>
            <a:spLocks noGrp="1"/>
          </p:cNvSpPr>
          <p:nvPr>
            <p:ph type="title"/>
          </p:nvPr>
        </p:nvSpPr>
        <p:spPr/>
        <p:txBody>
          <a:bodyPr/>
          <a:lstStyle/>
          <a:p>
            <a:r>
              <a:rPr lang="en-IN" dirty="0"/>
              <a:t>Splitting data for training &amp; testing</a:t>
            </a:r>
          </a:p>
        </p:txBody>
      </p:sp>
      <p:pic>
        <p:nvPicPr>
          <p:cNvPr id="5" name="Content Placeholder 4">
            <a:extLst>
              <a:ext uri="{FF2B5EF4-FFF2-40B4-BE49-F238E27FC236}">
                <a16:creationId xmlns:a16="http://schemas.microsoft.com/office/drawing/2014/main" id="{2676C90D-6A4F-4309-BC01-D783D93C69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182" y="3598817"/>
            <a:ext cx="8534462" cy="920797"/>
          </a:xfrm>
        </p:spPr>
      </p:pic>
    </p:spTree>
    <p:extLst>
      <p:ext uri="{BB962C8B-B14F-4D97-AF65-F5344CB8AC3E}">
        <p14:creationId xmlns:p14="http://schemas.microsoft.com/office/powerpoint/2010/main" val="701674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8955-8518-4A92-8CCC-50CC3B67A9B8}"/>
              </a:ext>
            </a:extLst>
          </p:cNvPr>
          <p:cNvSpPr>
            <a:spLocks noGrp="1"/>
          </p:cNvSpPr>
          <p:nvPr>
            <p:ph type="title"/>
          </p:nvPr>
        </p:nvSpPr>
        <p:spPr/>
        <p:txBody>
          <a:bodyPr/>
          <a:lstStyle/>
          <a:p>
            <a:r>
              <a:rPr lang="en-IN" dirty="0"/>
              <a:t>Creating model instances</a:t>
            </a:r>
          </a:p>
        </p:txBody>
      </p:sp>
      <p:pic>
        <p:nvPicPr>
          <p:cNvPr id="5" name="Content Placeholder 4">
            <a:extLst>
              <a:ext uri="{FF2B5EF4-FFF2-40B4-BE49-F238E27FC236}">
                <a16:creationId xmlns:a16="http://schemas.microsoft.com/office/drawing/2014/main" id="{6EA91C34-00B7-42AA-9323-7F1D8F7256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182" y="2828929"/>
            <a:ext cx="8534462" cy="1905000"/>
          </a:xfrm>
        </p:spPr>
      </p:pic>
    </p:spTree>
    <p:extLst>
      <p:ext uri="{BB962C8B-B14F-4D97-AF65-F5344CB8AC3E}">
        <p14:creationId xmlns:p14="http://schemas.microsoft.com/office/powerpoint/2010/main" val="252027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4E24-0AC4-88C2-65D1-8C672C6870C0}"/>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abstract</a:t>
            </a:r>
          </a:p>
        </p:txBody>
      </p:sp>
      <p:sp>
        <p:nvSpPr>
          <p:cNvPr id="3" name="Subtitle 2">
            <a:extLst>
              <a:ext uri="{FF2B5EF4-FFF2-40B4-BE49-F238E27FC236}">
                <a16:creationId xmlns:a16="http://schemas.microsoft.com/office/drawing/2014/main" id="{547CFCA6-E419-CEC1-ACE7-F62371D63D9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8031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90677-9315-4508-B79A-CC79BC372556}"/>
              </a:ext>
            </a:extLst>
          </p:cNvPr>
          <p:cNvSpPr>
            <a:spLocks noGrp="1"/>
          </p:cNvSpPr>
          <p:nvPr>
            <p:ph type="title"/>
          </p:nvPr>
        </p:nvSpPr>
        <p:spPr/>
        <p:txBody>
          <a:bodyPr/>
          <a:lstStyle/>
          <a:p>
            <a:r>
              <a:rPr lang="en-IN" dirty="0"/>
              <a:t>Fitting the models</a:t>
            </a:r>
          </a:p>
        </p:txBody>
      </p:sp>
      <p:pic>
        <p:nvPicPr>
          <p:cNvPr id="5" name="Content Placeholder 4">
            <a:extLst>
              <a:ext uri="{FF2B5EF4-FFF2-40B4-BE49-F238E27FC236}">
                <a16:creationId xmlns:a16="http://schemas.microsoft.com/office/drawing/2014/main" id="{F5512687-CB4C-4A15-AAC3-8683D56A69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7656" y="3148149"/>
            <a:ext cx="8553513" cy="1695318"/>
          </a:xfrm>
        </p:spPr>
      </p:pic>
    </p:spTree>
    <p:extLst>
      <p:ext uri="{BB962C8B-B14F-4D97-AF65-F5344CB8AC3E}">
        <p14:creationId xmlns:p14="http://schemas.microsoft.com/office/powerpoint/2010/main" val="1914394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640A-4800-4899-97AB-B3574B4F7410}"/>
              </a:ext>
            </a:extLst>
          </p:cNvPr>
          <p:cNvSpPr>
            <a:spLocks noGrp="1"/>
          </p:cNvSpPr>
          <p:nvPr>
            <p:ph type="title"/>
          </p:nvPr>
        </p:nvSpPr>
        <p:spPr/>
        <p:txBody>
          <a:bodyPr/>
          <a:lstStyle/>
          <a:p>
            <a:r>
              <a:rPr lang="en-IN" dirty="0"/>
              <a:t>Code for accuracy, classification report,</a:t>
            </a:r>
            <a:br>
              <a:rPr lang="en-IN" dirty="0"/>
            </a:br>
            <a:r>
              <a:rPr lang="en-IN" dirty="0"/>
              <a:t>confusion matrix</a:t>
            </a:r>
          </a:p>
        </p:txBody>
      </p:sp>
      <p:pic>
        <p:nvPicPr>
          <p:cNvPr id="5" name="Content Placeholder 4">
            <a:extLst>
              <a:ext uri="{FF2B5EF4-FFF2-40B4-BE49-F238E27FC236}">
                <a16:creationId xmlns:a16="http://schemas.microsoft.com/office/drawing/2014/main" id="{C29073B1-633E-477C-BE83-855D77BAE5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6707" y="2762794"/>
            <a:ext cx="8515412" cy="2671355"/>
          </a:xfrm>
        </p:spPr>
      </p:pic>
    </p:spTree>
    <p:extLst>
      <p:ext uri="{BB962C8B-B14F-4D97-AF65-F5344CB8AC3E}">
        <p14:creationId xmlns:p14="http://schemas.microsoft.com/office/powerpoint/2010/main" val="1132504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56B3F-9C74-48A4-B432-4BB0F918F98B}"/>
              </a:ext>
            </a:extLst>
          </p:cNvPr>
          <p:cNvSpPr>
            <a:spLocks noGrp="1"/>
          </p:cNvSpPr>
          <p:nvPr>
            <p:ph type="title"/>
          </p:nvPr>
        </p:nvSpPr>
        <p:spPr/>
        <p:txBody>
          <a:bodyPr/>
          <a:lstStyle/>
          <a:p>
            <a:r>
              <a:rPr lang="en-IN" dirty="0"/>
              <a:t>Decision tree</a:t>
            </a:r>
          </a:p>
        </p:txBody>
      </p:sp>
      <p:pic>
        <p:nvPicPr>
          <p:cNvPr id="6" name="Content Placeholder 5">
            <a:extLst>
              <a:ext uri="{FF2B5EF4-FFF2-40B4-BE49-F238E27FC236}">
                <a16:creationId xmlns:a16="http://schemas.microsoft.com/office/drawing/2014/main" id="{7B4A8DF6-824C-45CE-882D-A67D4F4183B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612572"/>
            <a:ext cx="4876800" cy="2416628"/>
          </a:xfrm>
        </p:spPr>
      </p:pic>
      <p:pic>
        <p:nvPicPr>
          <p:cNvPr id="8" name="Content Placeholder 7">
            <a:extLst>
              <a:ext uri="{FF2B5EF4-FFF2-40B4-BE49-F238E27FC236}">
                <a16:creationId xmlns:a16="http://schemas.microsoft.com/office/drawing/2014/main" id="{A2A1CD1A-5669-47C3-B761-A82A2281377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0613" y="2612572"/>
            <a:ext cx="4876800" cy="2416628"/>
          </a:xfrm>
        </p:spPr>
      </p:pic>
    </p:spTree>
    <p:extLst>
      <p:ext uri="{BB962C8B-B14F-4D97-AF65-F5344CB8AC3E}">
        <p14:creationId xmlns:p14="http://schemas.microsoft.com/office/powerpoint/2010/main" val="887271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E3262-64DA-4D24-AB37-B8878BC10CCF}"/>
              </a:ext>
            </a:extLst>
          </p:cNvPr>
          <p:cNvSpPr>
            <a:spLocks noGrp="1"/>
          </p:cNvSpPr>
          <p:nvPr>
            <p:ph type="title"/>
          </p:nvPr>
        </p:nvSpPr>
        <p:spPr/>
        <p:txBody>
          <a:bodyPr/>
          <a:lstStyle/>
          <a:p>
            <a:r>
              <a:rPr lang="en-IN" dirty="0"/>
              <a:t>Logistic regression</a:t>
            </a:r>
          </a:p>
        </p:txBody>
      </p:sp>
      <p:pic>
        <p:nvPicPr>
          <p:cNvPr id="6" name="Content Placeholder 5">
            <a:extLst>
              <a:ext uri="{FF2B5EF4-FFF2-40B4-BE49-F238E27FC236}">
                <a16:creationId xmlns:a16="http://schemas.microsoft.com/office/drawing/2014/main" id="{3C2D087E-8C81-4DA3-A3ED-594B3336E36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913017"/>
            <a:ext cx="4876800" cy="2808513"/>
          </a:xfrm>
        </p:spPr>
      </p:pic>
      <p:pic>
        <p:nvPicPr>
          <p:cNvPr id="8" name="Content Placeholder 7">
            <a:extLst>
              <a:ext uri="{FF2B5EF4-FFF2-40B4-BE49-F238E27FC236}">
                <a16:creationId xmlns:a16="http://schemas.microsoft.com/office/drawing/2014/main" id="{86AECB5F-419C-4738-AAC4-4C3C5444A5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0613" y="2913018"/>
            <a:ext cx="4876800" cy="2808512"/>
          </a:xfrm>
        </p:spPr>
      </p:pic>
    </p:spTree>
    <p:extLst>
      <p:ext uri="{BB962C8B-B14F-4D97-AF65-F5344CB8AC3E}">
        <p14:creationId xmlns:p14="http://schemas.microsoft.com/office/powerpoint/2010/main" val="3587187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71236-664B-42CE-BAF6-C548159C793C}"/>
              </a:ext>
            </a:extLst>
          </p:cNvPr>
          <p:cNvSpPr>
            <a:spLocks noGrp="1"/>
          </p:cNvSpPr>
          <p:nvPr>
            <p:ph type="title"/>
          </p:nvPr>
        </p:nvSpPr>
        <p:spPr/>
        <p:txBody>
          <a:bodyPr/>
          <a:lstStyle/>
          <a:p>
            <a:r>
              <a:rPr lang="en-IN" dirty="0"/>
              <a:t>Naïve bayes</a:t>
            </a:r>
          </a:p>
        </p:txBody>
      </p:sp>
      <p:pic>
        <p:nvPicPr>
          <p:cNvPr id="6" name="Content Placeholder 5">
            <a:extLst>
              <a:ext uri="{FF2B5EF4-FFF2-40B4-BE49-F238E27FC236}">
                <a16:creationId xmlns:a16="http://schemas.microsoft.com/office/drawing/2014/main" id="{40FB9AB1-CFFB-4F90-ABA7-05D4B3FC226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743200"/>
            <a:ext cx="4876800" cy="3124200"/>
          </a:xfrm>
        </p:spPr>
      </p:pic>
      <p:pic>
        <p:nvPicPr>
          <p:cNvPr id="8" name="Content Placeholder 7">
            <a:extLst>
              <a:ext uri="{FF2B5EF4-FFF2-40B4-BE49-F238E27FC236}">
                <a16:creationId xmlns:a16="http://schemas.microsoft.com/office/drawing/2014/main" id="{4482C424-D8D7-48F1-8788-3C0A3BA673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09949" y="2743200"/>
            <a:ext cx="4876800" cy="3124200"/>
          </a:xfrm>
        </p:spPr>
      </p:pic>
    </p:spTree>
    <p:extLst>
      <p:ext uri="{BB962C8B-B14F-4D97-AF65-F5344CB8AC3E}">
        <p14:creationId xmlns:p14="http://schemas.microsoft.com/office/powerpoint/2010/main" val="3054459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FC35C-FDE7-497E-8B6D-D4EF268DFAC6}"/>
              </a:ext>
            </a:extLst>
          </p:cNvPr>
          <p:cNvSpPr>
            <a:spLocks noGrp="1"/>
          </p:cNvSpPr>
          <p:nvPr>
            <p:ph type="title"/>
          </p:nvPr>
        </p:nvSpPr>
        <p:spPr/>
        <p:txBody>
          <a:bodyPr/>
          <a:lstStyle/>
          <a:p>
            <a:r>
              <a:rPr lang="en-IN" dirty="0"/>
              <a:t>Support vector machine</a:t>
            </a:r>
          </a:p>
        </p:txBody>
      </p:sp>
      <p:pic>
        <p:nvPicPr>
          <p:cNvPr id="6" name="Content Placeholder 5">
            <a:extLst>
              <a:ext uri="{FF2B5EF4-FFF2-40B4-BE49-F238E27FC236}">
                <a16:creationId xmlns:a16="http://schemas.microsoft.com/office/drawing/2014/main" id="{C0D60254-1185-489F-9D5D-A81CEE7101B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667001"/>
            <a:ext cx="4876800" cy="3034936"/>
          </a:xfrm>
        </p:spPr>
      </p:pic>
      <p:pic>
        <p:nvPicPr>
          <p:cNvPr id="8" name="Content Placeholder 7">
            <a:extLst>
              <a:ext uri="{FF2B5EF4-FFF2-40B4-BE49-F238E27FC236}">
                <a16:creationId xmlns:a16="http://schemas.microsoft.com/office/drawing/2014/main" id="{2D1CF3FD-82B0-4537-A631-B01A3096E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0613" y="2667001"/>
            <a:ext cx="4876800" cy="3034936"/>
          </a:xfrm>
        </p:spPr>
      </p:pic>
    </p:spTree>
    <p:extLst>
      <p:ext uri="{BB962C8B-B14F-4D97-AF65-F5344CB8AC3E}">
        <p14:creationId xmlns:p14="http://schemas.microsoft.com/office/powerpoint/2010/main" val="985719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C4DE-8CC5-4639-9B72-0949C98C58B9}"/>
              </a:ext>
            </a:extLst>
          </p:cNvPr>
          <p:cNvSpPr>
            <a:spLocks noGrp="1"/>
          </p:cNvSpPr>
          <p:nvPr>
            <p:ph type="title"/>
          </p:nvPr>
        </p:nvSpPr>
        <p:spPr/>
        <p:txBody>
          <a:bodyPr/>
          <a:lstStyle/>
          <a:p>
            <a:r>
              <a:rPr lang="en-IN" dirty="0"/>
              <a:t>Testing code</a:t>
            </a:r>
          </a:p>
        </p:txBody>
      </p:sp>
      <p:pic>
        <p:nvPicPr>
          <p:cNvPr id="5" name="Content Placeholder 4">
            <a:extLst>
              <a:ext uri="{FF2B5EF4-FFF2-40B4-BE49-F238E27FC236}">
                <a16:creationId xmlns:a16="http://schemas.microsoft.com/office/drawing/2014/main" id="{51FD7477-1E8E-4EF7-9F8B-5088FBF5FA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19" y="2730809"/>
            <a:ext cx="8496362" cy="2566179"/>
          </a:xfrm>
        </p:spPr>
      </p:pic>
    </p:spTree>
    <p:extLst>
      <p:ext uri="{BB962C8B-B14F-4D97-AF65-F5344CB8AC3E}">
        <p14:creationId xmlns:p14="http://schemas.microsoft.com/office/powerpoint/2010/main" val="3459443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202D0-BAA0-4DB8-AF10-58741358D562}"/>
              </a:ext>
            </a:extLst>
          </p:cNvPr>
          <p:cNvSpPr>
            <a:spLocks noGrp="1"/>
          </p:cNvSpPr>
          <p:nvPr>
            <p:ph type="title"/>
          </p:nvPr>
        </p:nvSpPr>
        <p:spPr/>
        <p:txBody>
          <a:bodyPr/>
          <a:lstStyle/>
          <a:p>
            <a:r>
              <a:rPr lang="en-IN" dirty="0"/>
              <a:t>Decision tree</a:t>
            </a:r>
          </a:p>
        </p:txBody>
      </p:sp>
      <p:pic>
        <p:nvPicPr>
          <p:cNvPr id="6" name="Content Placeholder 5">
            <a:extLst>
              <a:ext uri="{FF2B5EF4-FFF2-40B4-BE49-F238E27FC236}">
                <a16:creationId xmlns:a16="http://schemas.microsoft.com/office/drawing/2014/main" id="{FA98DBD9-FF97-4058-8DED-E59DC1AF857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667000"/>
            <a:ext cx="4876800" cy="3124200"/>
          </a:xfrm>
        </p:spPr>
      </p:pic>
      <p:pic>
        <p:nvPicPr>
          <p:cNvPr id="8" name="Content Placeholder 7">
            <a:extLst>
              <a:ext uri="{FF2B5EF4-FFF2-40B4-BE49-F238E27FC236}">
                <a16:creationId xmlns:a16="http://schemas.microsoft.com/office/drawing/2014/main" id="{AD9AE354-2A97-40CC-A577-566120D7151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0613" y="2667000"/>
            <a:ext cx="4876800" cy="3124200"/>
          </a:xfrm>
        </p:spPr>
      </p:pic>
    </p:spTree>
    <p:extLst>
      <p:ext uri="{BB962C8B-B14F-4D97-AF65-F5344CB8AC3E}">
        <p14:creationId xmlns:p14="http://schemas.microsoft.com/office/powerpoint/2010/main" val="3723458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6C80-D5B9-4338-864D-50C259FEF9C7}"/>
              </a:ext>
            </a:extLst>
          </p:cNvPr>
          <p:cNvSpPr>
            <a:spLocks noGrp="1"/>
          </p:cNvSpPr>
          <p:nvPr>
            <p:ph type="title"/>
          </p:nvPr>
        </p:nvSpPr>
        <p:spPr/>
        <p:txBody>
          <a:bodyPr/>
          <a:lstStyle/>
          <a:p>
            <a:r>
              <a:rPr lang="en-IN" dirty="0"/>
              <a:t>Logistic regression</a:t>
            </a:r>
          </a:p>
        </p:txBody>
      </p:sp>
      <p:pic>
        <p:nvPicPr>
          <p:cNvPr id="6" name="Content Placeholder 5">
            <a:extLst>
              <a:ext uri="{FF2B5EF4-FFF2-40B4-BE49-F238E27FC236}">
                <a16:creationId xmlns:a16="http://schemas.microsoft.com/office/drawing/2014/main" id="{039A3953-711B-40AA-8FDD-82B3381A2A8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667001"/>
            <a:ext cx="4876800" cy="3124200"/>
          </a:xfrm>
        </p:spPr>
      </p:pic>
      <p:pic>
        <p:nvPicPr>
          <p:cNvPr id="8" name="Content Placeholder 7">
            <a:extLst>
              <a:ext uri="{FF2B5EF4-FFF2-40B4-BE49-F238E27FC236}">
                <a16:creationId xmlns:a16="http://schemas.microsoft.com/office/drawing/2014/main" id="{F0C4D56A-65DA-4BDE-9D38-89F3A346477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0613" y="2667000"/>
            <a:ext cx="4876800" cy="3124199"/>
          </a:xfrm>
        </p:spPr>
      </p:pic>
    </p:spTree>
    <p:extLst>
      <p:ext uri="{BB962C8B-B14F-4D97-AF65-F5344CB8AC3E}">
        <p14:creationId xmlns:p14="http://schemas.microsoft.com/office/powerpoint/2010/main" val="3378389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9BF1-2118-41B9-9CCA-C396FF5712E6}"/>
              </a:ext>
            </a:extLst>
          </p:cNvPr>
          <p:cNvSpPr>
            <a:spLocks noGrp="1"/>
          </p:cNvSpPr>
          <p:nvPr>
            <p:ph type="title"/>
          </p:nvPr>
        </p:nvSpPr>
        <p:spPr/>
        <p:txBody>
          <a:bodyPr/>
          <a:lstStyle/>
          <a:p>
            <a:r>
              <a:rPr lang="en-IN" dirty="0"/>
              <a:t>Naïve bayes</a:t>
            </a:r>
          </a:p>
        </p:txBody>
      </p:sp>
      <p:pic>
        <p:nvPicPr>
          <p:cNvPr id="6" name="Content Placeholder 5">
            <a:extLst>
              <a:ext uri="{FF2B5EF4-FFF2-40B4-BE49-F238E27FC236}">
                <a16:creationId xmlns:a16="http://schemas.microsoft.com/office/drawing/2014/main" id="{1CA1E9A4-6D77-452F-809D-C5A8D10D720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667000"/>
            <a:ext cx="4876800" cy="3124200"/>
          </a:xfrm>
        </p:spPr>
      </p:pic>
      <p:pic>
        <p:nvPicPr>
          <p:cNvPr id="8" name="Content Placeholder 7">
            <a:extLst>
              <a:ext uri="{FF2B5EF4-FFF2-40B4-BE49-F238E27FC236}">
                <a16:creationId xmlns:a16="http://schemas.microsoft.com/office/drawing/2014/main" id="{15DAF65F-E22C-4A09-9E28-49D5A3B83A8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0613" y="2667000"/>
            <a:ext cx="4876800" cy="3124199"/>
          </a:xfrm>
        </p:spPr>
      </p:pic>
    </p:spTree>
    <p:extLst>
      <p:ext uri="{BB962C8B-B14F-4D97-AF65-F5344CB8AC3E}">
        <p14:creationId xmlns:p14="http://schemas.microsoft.com/office/powerpoint/2010/main" val="213345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A5AC-1881-3184-60AD-1F86C805FFAA}"/>
              </a:ext>
            </a:extLst>
          </p:cNvPr>
          <p:cNvSpPr>
            <a:spLocks noGrp="1"/>
          </p:cNvSpPr>
          <p:nvPr>
            <p:ph type="title"/>
          </p:nvPr>
        </p:nvSpPr>
        <p:spPr>
          <a:xfrm>
            <a:off x="1141413" y="880781"/>
            <a:ext cx="9905998" cy="558053"/>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57D0850F-32FC-D7FC-94BD-E3E4E41570CC}"/>
              </a:ext>
            </a:extLst>
          </p:cNvPr>
          <p:cNvSpPr>
            <a:spLocks noGrp="1"/>
          </p:cNvSpPr>
          <p:nvPr>
            <p:ph idx="1"/>
          </p:nvPr>
        </p:nvSpPr>
        <p:spPr>
          <a:xfrm>
            <a:off x="1141413" y="457201"/>
            <a:ext cx="9905998" cy="6192370"/>
          </a:xfrm>
        </p:spPr>
        <p:txBody>
          <a:bodyPr/>
          <a:lstStyle/>
          <a:p>
            <a:pPr marL="0" indent="0">
              <a:buNone/>
            </a:pPr>
            <a:r>
              <a:rPr lang="en-US" dirty="0">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More personal information and important data are in the computers now more than ever. So, it is important that there is a strong security to keep data from being stolen and misused. An Intrusion detection system (IDS) is used to detect if there are any intrusions that happen in a system and notify the administrator if there are any. In IDS reports malicious activities or policy violations to the admin through a system called security information and event management system. Multiple support systems are used to generate the log information and an SIEM combines this information and then is used to raise alarms. These alarms can sometimes become false alarms. Support all major communication formats plus internet &amp; StarLink Wireless Radios, universal primary/backup. Network Intrusion detection systems are fixed at strategic locations in the network which have high possibilities of detecting an attack. Once an attack is identified the admin of the system is notified by raising an alert. An analysis is done on the packet information by checking their signatures with the known attacks in the library. The primary task is to create an application which can effectively detect intrusions and differentiate actual intrusions from false alarms, notify the admin</a:t>
            </a:r>
            <a:endParaRPr lang="en-IN" dirty="0">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317597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9002-578C-4F73-93C8-A4CEF363811A}"/>
              </a:ext>
            </a:extLst>
          </p:cNvPr>
          <p:cNvSpPr>
            <a:spLocks noGrp="1"/>
          </p:cNvSpPr>
          <p:nvPr>
            <p:ph type="title"/>
          </p:nvPr>
        </p:nvSpPr>
        <p:spPr/>
        <p:txBody>
          <a:bodyPr/>
          <a:lstStyle/>
          <a:p>
            <a:r>
              <a:rPr lang="en-IN" dirty="0"/>
              <a:t>Support vector machine</a:t>
            </a:r>
          </a:p>
        </p:txBody>
      </p:sp>
      <p:pic>
        <p:nvPicPr>
          <p:cNvPr id="6" name="Content Placeholder 5">
            <a:extLst>
              <a:ext uri="{FF2B5EF4-FFF2-40B4-BE49-F238E27FC236}">
                <a16:creationId xmlns:a16="http://schemas.microsoft.com/office/drawing/2014/main" id="{FB039314-C57D-4EB3-BBD0-95B502A07E2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667000"/>
            <a:ext cx="4876800" cy="3124199"/>
          </a:xfrm>
        </p:spPr>
      </p:pic>
      <p:pic>
        <p:nvPicPr>
          <p:cNvPr id="8" name="Content Placeholder 7">
            <a:extLst>
              <a:ext uri="{FF2B5EF4-FFF2-40B4-BE49-F238E27FC236}">
                <a16:creationId xmlns:a16="http://schemas.microsoft.com/office/drawing/2014/main" id="{95EE5E5F-660C-4277-A6A4-C4DCA3D65CA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0613" y="2667000"/>
            <a:ext cx="4876800" cy="3124199"/>
          </a:xfrm>
        </p:spPr>
      </p:pic>
    </p:spTree>
    <p:extLst>
      <p:ext uri="{BB962C8B-B14F-4D97-AF65-F5344CB8AC3E}">
        <p14:creationId xmlns:p14="http://schemas.microsoft.com/office/powerpoint/2010/main" val="3502577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1761-C9B6-4892-91DE-CFC31EFD6344}"/>
              </a:ext>
            </a:extLst>
          </p:cNvPr>
          <p:cNvSpPr>
            <a:spLocks noGrp="1"/>
          </p:cNvSpPr>
          <p:nvPr>
            <p:ph type="title"/>
          </p:nvPr>
        </p:nvSpPr>
        <p:spPr/>
        <p:txBody>
          <a:bodyPr/>
          <a:lstStyle/>
          <a:p>
            <a:r>
              <a:rPr lang="en-IN" dirty="0"/>
              <a:t>Multi linear regression scores</a:t>
            </a:r>
          </a:p>
        </p:txBody>
      </p:sp>
      <p:pic>
        <p:nvPicPr>
          <p:cNvPr id="5" name="Content Placeholder 4">
            <a:extLst>
              <a:ext uri="{FF2B5EF4-FFF2-40B4-BE49-F238E27FC236}">
                <a16:creationId xmlns:a16="http://schemas.microsoft.com/office/drawing/2014/main" id="{CD1E4232-28C9-4C8D-9BFB-0F352B95D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1469" y="3337560"/>
            <a:ext cx="8505887" cy="1502229"/>
          </a:xfrm>
        </p:spPr>
      </p:pic>
    </p:spTree>
    <p:extLst>
      <p:ext uri="{BB962C8B-B14F-4D97-AF65-F5344CB8AC3E}">
        <p14:creationId xmlns:p14="http://schemas.microsoft.com/office/powerpoint/2010/main" val="1799596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1C46-185E-4725-9D43-875D6B08106E}"/>
              </a:ext>
            </a:extLst>
          </p:cNvPr>
          <p:cNvSpPr>
            <a:spLocks noGrp="1"/>
          </p:cNvSpPr>
          <p:nvPr>
            <p:ph type="title"/>
          </p:nvPr>
        </p:nvSpPr>
        <p:spPr>
          <a:xfrm>
            <a:off x="1141413" y="609600"/>
            <a:ext cx="9905998" cy="729343"/>
          </a:xfrm>
        </p:spPr>
        <p:txBody>
          <a:bodyPr/>
          <a:lstStyle/>
          <a:p>
            <a:r>
              <a:rPr lang="en-IN" dirty="0"/>
              <a:t>User interaction</a:t>
            </a:r>
          </a:p>
        </p:txBody>
      </p:sp>
      <p:pic>
        <p:nvPicPr>
          <p:cNvPr id="5" name="Content Placeholder 4">
            <a:extLst>
              <a:ext uri="{FF2B5EF4-FFF2-40B4-BE49-F238E27FC236}">
                <a16:creationId xmlns:a16="http://schemas.microsoft.com/office/drawing/2014/main" id="{91C6B181-99B8-45EF-BCF3-1A18F3A66C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801" y="1691640"/>
            <a:ext cx="8869039" cy="4556761"/>
          </a:xfrm>
        </p:spPr>
      </p:pic>
    </p:spTree>
    <p:extLst>
      <p:ext uri="{BB962C8B-B14F-4D97-AF65-F5344CB8AC3E}">
        <p14:creationId xmlns:p14="http://schemas.microsoft.com/office/powerpoint/2010/main" val="2097098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067A-D89D-4A19-A80B-C148A2A5DE46}"/>
              </a:ext>
            </a:extLst>
          </p:cNvPr>
          <p:cNvSpPr>
            <a:spLocks noGrp="1"/>
          </p:cNvSpPr>
          <p:nvPr>
            <p:ph type="title"/>
          </p:nvPr>
        </p:nvSpPr>
        <p:spPr/>
        <p:txBody>
          <a:bodyPr/>
          <a:lstStyle/>
          <a:p>
            <a:r>
              <a:rPr lang="en-IN" dirty="0"/>
              <a:t>Prediction input</a:t>
            </a:r>
          </a:p>
        </p:txBody>
      </p:sp>
      <p:pic>
        <p:nvPicPr>
          <p:cNvPr id="5" name="Content Placeholder 4">
            <a:extLst>
              <a:ext uri="{FF2B5EF4-FFF2-40B4-BE49-F238E27FC236}">
                <a16:creationId xmlns:a16="http://schemas.microsoft.com/office/drawing/2014/main" id="{28102F8C-F6B8-4DDC-8865-59E6A076D2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006" y="2081266"/>
            <a:ext cx="7720147" cy="4437100"/>
          </a:xfrm>
        </p:spPr>
      </p:pic>
    </p:spTree>
    <p:extLst>
      <p:ext uri="{BB962C8B-B14F-4D97-AF65-F5344CB8AC3E}">
        <p14:creationId xmlns:p14="http://schemas.microsoft.com/office/powerpoint/2010/main" val="4148739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9730-85F3-49BC-A8CF-5496D6EA0326}"/>
              </a:ext>
            </a:extLst>
          </p:cNvPr>
          <p:cNvSpPr>
            <a:spLocks noGrp="1"/>
          </p:cNvSpPr>
          <p:nvPr>
            <p:ph type="title"/>
          </p:nvPr>
        </p:nvSpPr>
        <p:spPr>
          <a:xfrm>
            <a:off x="1141413" y="609600"/>
            <a:ext cx="9905998" cy="755469"/>
          </a:xfrm>
        </p:spPr>
        <p:txBody>
          <a:bodyPr/>
          <a:lstStyle/>
          <a:p>
            <a:r>
              <a:rPr lang="en-IN" dirty="0"/>
              <a:t>Prediction output</a:t>
            </a:r>
          </a:p>
        </p:txBody>
      </p:sp>
      <p:pic>
        <p:nvPicPr>
          <p:cNvPr id="5" name="Content Placeholder 4">
            <a:extLst>
              <a:ext uri="{FF2B5EF4-FFF2-40B4-BE49-F238E27FC236}">
                <a16:creationId xmlns:a16="http://schemas.microsoft.com/office/drawing/2014/main" id="{0AC94E6F-D193-4754-8B37-04FB5D64F1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754" y="1417321"/>
            <a:ext cx="8632979" cy="4905102"/>
          </a:xfrm>
        </p:spPr>
      </p:pic>
    </p:spTree>
    <p:extLst>
      <p:ext uri="{BB962C8B-B14F-4D97-AF65-F5344CB8AC3E}">
        <p14:creationId xmlns:p14="http://schemas.microsoft.com/office/powerpoint/2010/main" val="579792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AA4F-47D5-FB53-41B6-42E0ADF6EC12}"/>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080D4D27-19CE-0762-4C15-68E0FE42A84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8841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A82B-399E-183F-CA5A-A3F5B67D3A91}"/>
              </a:ext>
            </a:extLst>
          </p:cNvPr>
          <p:cNvSpPr>
            <a:spLocks noGrp="1"/>
          </p:cNvSpPr>
          <p:nvPr>
            <p:ph type="ctrTitle"/>
          </p:nvPr>
        </p:nvSpPr>
        <p:spPr>
          <a:xfrm>
            <a:off x="1751012" y="2292531"/>
            <a:ext cx="8676222" cy="836023"/>
          </a:xfrm>
        </p:spPr>
        <p:txBody>
          <a:bodyPr/>
          <a:lstStyle/>
          <a:p>
            <a:r>
              <a:rPr lang="en-IN" dirty="0"/>
              <a:t>Design</a:t>
            </a:r>
          </a:p>
        </p:txBody>
      </p:sp>
      <p:sp>
        <p:nvSpPr>
          <p:cNvPr id="3" name="Subtitle 2">
            <a:extLst>
              <a:ext uri="{FF2B5EF4-FFF2-40B4-BE49-F238E27FC236}">
                <a16:creationId xmlns:a16="http://schemas.microsoft.com/office/drawing/2014/main" id="{CFA74F7A-CB66-9E86-8DFA-C35FE3CEBC5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5339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1DC9-6BE3-EECD-0B96-A82D1218B6FB}"/>
              </a:ext>
            </a:extLst>
          </p:cNvPr>
          <p:cNvSpPr>
            <a:spLocks noGrp="1"/>
          </p:cNvSpPr>
          <p:nvPr>
            <p:ph type="title"/>
          </p:nvPr>
        </p:nvSpPr>
        <p:spPr>
          <a:xfrm>
            <a:off x="1141413" y="609600"/>
            <a:ext cx="9905998" cy="345141"/>
          </a:xfrm>
        </p:spPr>
        <p:txBody>
          <a:bodyPr>
            <a:noAutofit/>
          </a:bodyPr>
          <a:lstStyle/>
          <a:p>
            <a:r>
              <a:rPr lang="en-IN" sz="2000" dirty="0">
                <a:latin typeface="Times New Roman" panose="02020603050405020304" pitchFamily="18" charset="0"/>
                <a:cs typeface="Times New Roman" panose="02020603050405020304" pitchFamily="18" charset="0"/>
              </a:rPr>
              <a:t>Use case diagram</a:t>
            </a:r>
          </a:p>
        </p:txBody>
      </p:sp>
      <p:pic>
        <p:nvPicPr>
          <p:cNvPr id="4" name="Content Placeholder 3">
            <a:extLst>
              <a:ext uri="{FF2B5EF4-FFF2-40B4-BE49-F238E27FC236}">
                <a16:creationId xmlns:a16="http://schemas.microsoft.com/office/drawing/2014/main" id="{26D13BAE-F16D-6978-2E6E-A13B0DF043A8}"/>
              </a:ext>
            </a:extLst>
          </p:cNvPr>
          <p:cNvPicPr>
            <a:picLocks noGrp="1" noChangeAspect="1"/>
          </p:cNvPicPr>
          <p:nvPr>
            <p:ph idx="1"/>
          </p:nvPr>
        </p:nvPicPr>
        <p:blipFill>
          <a:blip r:embed="rId2"/>
          <a:stretch>
            <a:fillRect/>
          </a:stretch>
        </p:blipFill>
        <p:spPr>
          <a:xfrm>
            <a:off x="1983441" y="1143000"/>
            <a:ext cx="7644653" cy="4679576"/>
          </a:xfrm>
          <a:prstGeom prst="rect">
            <a:avLst/>
          </a:prstGeom>
        </p:spPr>
      </p:pic>
    </p:spTree>
    <p:extLst>
      <p:ext uri="{BB962C8B-B14F-4D97-AF65-F5344CB8AC3E}">
        <p14:creationId xmlns:p14="http://schemas.microsoft.com/office/powerpoint/2010/main" val="359404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1DC9-6BE3-EECD-0B96-A82D1218B6FB}"/>
              </a:ext>
            </a:extLst>
          </p:cNvPr>
          <p:cNvSpPr>
            <a:spLocks noGrp="1"/>
          </p:cNvSpPr>
          <p:nvPr>
            <p:ph type="title"/>
          </p:nvPr>
        </p:nvSpPr>
        <p:spPr>
          <a:xfrm>
            <a:off x="1141413" y="609600"/>
            <a:ext cx="9905998" cy="345141"/>
          </a:xfrm>
        </p:spPr>
        <p:txBody>
          <a:bodyPr>
            <a:noAutofit/>
          </a:bodyPr>
          <a:lstStyle/>
          <a:p>
            <a:r>
              <a:rPr lang="en-IN" sz="2000" dirty="0">
                <a:latin typeface="Times New Roman" panose="02020603050405020304" pitchFamily="18" charset="0"/>
                <a:cs typeface="Times New Roman" panose="02020603050405020304" pitchFamily="18" charset="0"/>
              </a:rPr>
              <a:t>Class diagram</a:t>
            </a:r>
          </a:p>
        </p:txBody>
      </p:sp>
      <p:pic>
        <p:nvPicPr>
          <p:cNvPr id="6" name="Content Placeholder 5">
            <a:extLst>
              <a:ext uri="{FF2B5EF4-FFF2-40B4-BE49-F238E27FC236}">
                <a16:creationId xmlns:a16="http://schemas.microsoft.com/office/drawing/2014/main" id="{11BD6145-1F6F-F615-65BC-35DCB38791AD}"/>
              </a:ext>
            </a:extLst>
          </p:cNvPr>
          <p:cNvPicPr>
            <a:picLocks noGrp="1" noChangeAspect="1"/>
          </p:cNvPicPr>
          <p:nvPr>
            <p:ph idx="1"/>
          </p:nvPr>
        </p:nvPicPr>
        <p:blipFill>
          <a:blip r:embed="rId2"/>
          <a:stretch>
            <a:fillRect/>
          </a:stretch>
        </p:blipFill>
        <p:spPr>
          <a:xfrm>
            <a:off x="2140977" y="1017494"/>
            <a:ext cx="7906869" cy="5363136"/>
          </a:xfrm>
          <a:prstGeom prst="rect">
            <a:avLst/>
          </a:prstGeom>
        </p:spPr>
      </p:pic>
    </p:spTree>
    <p:extLst>
      <p:ext uri="{BB962C8B-B14F-4D97-AF65-F5344CB8AC3E}">
        <p14:creationId xmlns:p14="http://schemas.microsoft.com/office/powerpoint/2010/main" val="26242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1DC9-6BE3-EECD-0B96-A82D1218B6FB}"/>
              </a:ext>
            </a:extLst>
          </p:cNvPr>
          <p:cNvSpPr>
            <a:spLocks noGrp="1"/>
          </p:cNvSpPr>
          <p:nvPr>
            <p:ph type="title"/>
          </p:nvPr>
        </p:nvSpPr>
        <p:spPr>
          <a:xfrm>
            <a:off x="1141413" y="609600"/>
            <a:ext cx="9905998" cy="345141"/>
          </a:xfrm>
        </p:spPr>
        <p:txBody>
          <a:bodyPr>
            <a:noAutofit/>
          </a:bodyPr>
          <a:lstStyle/>
          <a:p>
            <a:r>
              <a:rPr lang="en-IN" sz="2000" dirty="0">
                <a:latin typeface="Times New Roman" panose="02020603050405020304" pitchFamily="18" charset="0"/>
                <a:cs typeface="Times New Roman" panose="02020603050405020304" pitchFamily="18" charset="0"/>
              </a:rPr>
              <a:t>Activity diagram</a:t>
            </a:r>
          </a:p>
        </p:txBody>
      </p:sp>
      <p:pic>
        <p:nvPicPr>
          <p:cNvPr id="7" name="Content Placeholder 6">
            <a:extLst>
              <a:ext uri="{FF2B5EF4-FFF2-40B4-BE49-F238E27FC236}">
                <a16:creationId xmlns:a16="http://schemas.microsoft.com/office/drawing/2014/main" id="{454565EC-57E6-A551-9C9D-8E8BD9BC67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021" y="954741"/>
            <a:ext cx="5045285" cy="5661213"/>
          </a:xfrm>
          <a:prstGeom prst="rect">
            <a:avLst/>
          </a:prstGeom>
        </p:spPr>
      </p:pic>
    </p:spTree>
    <p:extLst>
      <p:ext uri="{BB962C8B-B14F-4D97-AF65-F5344CB8AC3E}">
        <p14:creationId xmlns:p14="http://schemas.microsoft.com/office/powerpoint/2010/main" val="1977992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1DC9-6BE3-EECD-0B96-A82D1218B6FB}"/>
              </a:ext>
            </a:extLst>
          </p:cNvPr>
          <p:cNvSpPr>
            <a:spLocks noGrp="1"/>
          </p:cNvSpPr>
          <p:nvPr>
            <p:ph type="title"/>
          </p:nvPr>
        </p:nvSpPr>
        <p:spPr>
          <a:xfrm>
            <a:off x="1141413" y="609600"/>
            <a:ext cx="9905998" cy="345141"/>
          </a:xfrm>
        </p:spPr>
        <p:txBody>
          <a:bodyPr>
            <a:noAutofit/>
          </a:bodyPr>
          <a:lstStyle/>
          <a:p>
            <a:r>
              <a:rPr lang="en-IN" sz="2000" dirty="0">
                <a:latin typeface="Times New Roman" panose="02020603050405020304" pitchFamily="18" charset="0"/>
                <a:cs typeface="Times New Roman" panose="02020603050405020304" pitchFamily="18" charset="0"/>
              </a:rPr>
              <a:t>Sequence diagram</a:t>
            </a:r>
          </a:p>
        </p:txBody>
      </p:sp>
      <p:pic>
        <p:nvPicPr>
          <p:cNvPr id="8" name="Content Placeholder 4">
            <a:extLst>
              <a:ext uri="{FF2B5EF4-FFF2-40B4-BE49-F238E27FC236}">
                <a16:creationId xmlns:a16="http://schemas.microsoft.com/office/drawing/2014/main" id="{30D6C299-AAE6-49E6-A8C2-01025C74AD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1189" y="1203511"/>
            <a:ext cx="7563970" cy="5123329"/>
          </a:xfrm>
          <a:prstGeom prst="rect">
            <a:avLst/>
          </a:prstGeom>
        </p:spPr>
      </p:pic>
    </p:spTree>
    <p:extLst>
      <p:ext uri="{BB962C8B-B14F-4D97-AF65-F5344CB8AC3E}">
        <p14:creationId xmlns:p14="http://schemas.microsoft.com/office/powerpoint/2010/main" val="2275607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7F75-5963-DAD1-E0AF-80896F999831}"/>
              </a:ext>
            </a:extLst>
          </p:cNvPr>
          <p:cNvSpPr>
            <a:spLocks noGrp="1"/>
          </p:cNvSpPr>
          <p:nvPr>
            <p:ph type="ctrTitle"/>
          </p:nvPr>
        </p:nvSpPr>
        <p:spPr>
          <a:xfrm>
            <a:off x="1679166" y="2383970"/>
            <a:ext cx="8676222" cy="727167"/>
          </a:xfrm>
        </p:spPr>
        <p:txBody>
          <a:bodyPr>
            <a:normAutofit fontScale="90000"/>
          </a:bodyPr>
          <a:lstStyle/>
          <a:p>
            <a:r>
              <a:rPr lang="en-IN" dirty="0"/>
              <a:t>execution</a:t>
            </a:r>
          </a:p>
        </p:txBody>
      </p:sp>
      <p:sp>
        <p:nvSpPr>
          <p:cNvPr id="3" name="Subtitle 2">
            <a:extLst>
              <a:ext uri="{FF2B5EF4-FFF2-40B4-BE49-F238E27FC236}">
                <a16:creationId xmlns:a16="http://schemas.microsoft.com/office/drawing/2014/main" id="{7983F29E-95C4-1482-F679-B36ECABDD23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250139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136</TotalTime>
  <Words>380</Words>
  <Application>Microsoft Office PowerPoint</Application>
  <PresentationFormat>Widescreen</PresentationFormat>
  <Paragraphs>46</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Bernard MT Condensed</vt:lpstr>
      <vt:lpstr>Century Gothic</vt:lpstr>
      <vt:lpstr>Times New Roman</vt:lpstr>
      <vt:lpstr>Mesh</vt:lpstr>
      <vt:lpstr>Intrusion detection system</vt:lpstr>
      <vt:lpstr>abstract</vt:lpstr>
      <vt:lpstr> </vt:lpstr>
      <vt:lpstr>Design</vt:lpstr>
      <vt:lpstr>Use case diagram</vt:lpstr>
      <vt:lpstr>Class diagram</vt:lpstr>
      <vt:lpstr>Activity diagram</vt:lpstr>
      <vt:lpstr>Sequence diagram</vt:lpstr>
      <vt:lpstr>execution</vt:lpstr>
      <vt:lpstr>Importing libraries</vt:lpstr>
      <vt:lpstr>Loading datasets</vt:lpstr>
      <vt:lpstr>Displaying initial data</vt:lpstr>
      <vt:lpstr>Describing training and prediction data</vt:lpstr>
      <vt:lpstr>Attack categories in training and prediction</vt:lpstr>
      <vt:lpstr>Pre processing – standard scaling</vt:lpstr>
      <vt:lpstr>Pre processing – label encoding</vt:lpstr>
      <vt:lpstr>Plotting important factors</vt:lpstr>
      <vt:lpstr>Splitting data for training &amp; testing</vt:lpstr>
      <vt:lpstr>Creating model instances</vt:lpstr>
      <vt:lpstr>Fitting the models</vt:lpstr>
      <vt:lpstr>Code for accuracy, classification report, confusion matrix</vt:lpstr>
      <vt:lpstr>Decision tree</vt:lpstr>
      <vt:lpstr>Logistic regression</vt:lpstr>
      <vt:lpstr>Naïve bayes</vt:lpstr>
      <vt:lpstr>Support vector machine</vt:lpstr>
      <vt:lpstr>Testing code</vt:lpstr>
      <vt:lpstr>Decision tree</vt:lpstr>
      <vt:lpstr>Logistic regression</vt:lpstr>
      <vt:lpstr>Naïve bayes</vt:lpstr>
      <vt:lpstr>Support vector machine</vt:lpstr>
      <vt:lpstr>Multi linear regression scores</vt:lpstr>
      <vt:lpstr>User interaction</vt:lpstr>
      <vt:lpstr>Prediction input</vt:lpstr>
      <vt:lpstr>Prediction 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system</dc:title>
  <dc:creator>Srichakranath T</dc:creator>
  <cp:lastModifiedBy>Srichakranath T</cp:lastModifiedBy>
  <cp:revision>10</cp:revision>
  <dcterms:created xsi:type="dcterms:W3CDTF">2022-04-12T07:07:41Z</dcterms:created>
  <dcterms:modified xsi:type="dcterms:W3CDTF">2022-05-10T06:14:51Z</dcterms:modified>
</cp:coreProperties>
</file>